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13"/>
  </p:notesMasterIdLst>
  <p:sldIdLst>
    <p:sldId id="302" r:id="rId5"/>
    <p:sldId id="308" r:id="rId6"/>
    <p:sldId id="310" r:id="rId7"/>
    <p:sldId id="307" r:id="rId8"/>
    <p:sldId id="312" r:id="rId9"/>
    <p:sldId id="313" r:id="rId10"/>
    <p:sldId id="315" r:id="rId11"/>
    <p:sldId id="314" r:id="rId12"/>
  </p:sldIdLst>
  <p:sldSz cx="24382413" cy="13716000"/>
  <p:notesSz cx="6797675" cy="9926638"/>
  <p:defaultTextStyle>
    <a:defPPr>
      <a:defRPr lang="en-US"/>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 Robson" initials="JR" lastIdx="33" clrIdx="0"/>
  <p:cmAuthor id="1" name="Nicola McIntosh" initials="NM" lastIdx="1" clrIdx="1">
    <p:extLst>
      <p:ext uri="{19B8F6BF-5375-455C-9EA6-DF929625EA0E}">
        <p15:presenceInfo xmlns:p15="http://schemas.microsoft.com/office/powerpoint/2012/main" userId="S-1-5-21-1522118237-200221319-1455613501-778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077"/>
    <a:srgbClr val="07B298"/>
    <a:srgbClr val="8C1558"/>
    <a:srgbClr val="92AF2B"/>
    <a:srgbClr val="D7511E"/>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5E55A-D3F5-46F9-8F11-0AF41D2E11CD}" v="19" dt="2022-05-09T17:08:50.274"/>
    <p1510:client id="{F6A7267B-1CFD-43F6-85A4-B449ECAD3201}" v="5" dt="2022-05-10T07:48:17.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01" autoAdjust="0"/>
    <p:restoredTop sz="67254" autoAdjust="0"/>
  </p:normalViewPr>
  <p:slideViewPr>
    <p:cSldViewPr snapToGrid="0" snapToObjects="1">
      <p:cViewPr>
        <p:scale>
          <a:sx n="30" d="100"/>
          <a:sy n="30" d="100"/>
        </p:scale>
        <p:origin x="19" y="19"/>
      </p:cViewPr>
      <p:guideLst>
        <p:guide orient="horz" pos="4320"/>
        <p:guide pos="7680"/>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Ward" userId="78015243-aff2-4ee8-ad22-aa9ea5daa3f4" providerId="ADAL" clId="{0EF5E55A-D3F5-46F9-8F11-0AF41D2E11CD}"/>
    <pc:docChg chg="undo custSel addSld delSld modSld sldOrd">
      <pc:chgData name="Emma Ward" userId="78015243-aff2-4ee8-ad22-aa9ea5daa3f4" providerId="ADAL" clId="{0EF5E55A-D3F5-46F9-8F11-0AF41D2E11CD}" dt="2022-05-10T08:58:40.548" v="3699" actId="12"/>
      <pc:docMkLst>
        <pc:docMk/>
      </pc:docMkLst>
      <pc:sldChg chg="del">
        <pc:chgData name="Emma Ward" userId="78015243-aff2-4ee8-ad22-aa9ea5daa3f4" providerId="ADAL" clId="{0EF5E55A-D3F5-46F9-8F11-0AF41D2E11CD}" dt="2022-05-09T11:44:54.323" v="1085" actId="2696"/>
        <pc:sldMkLst>
          <pc:docMk/>
          <pc:sldMk cId="3977298197" sldId="283"/>
        </pc:sldMkLst>
      </pc:sldChg>
      <pc:sldChg chg="del">
        <pc:chgData name="Emma Ward" userId="78015243-aff2-4ee8-ad22-aa9ea5daa3f4" providerId="ADAL" clId="{0EF5E55A-D3F5-46F9-8F11-0AF41D2E11CD}" dt="2022-05-09T10:37:26.494" v="294" actId="2696"/>
        <pc:sldMkLst>
          <pc:docMk/>
          <pc:sldMk cId="3057409781" sldId="301"/>
        </pc:sldMkLst>
      </pc:sldChg>
      <pc:sldChg chg="modSp mod">
        <pc:chgData name="Emma Ward" userId="78015243-aff2-4ee8-ad22-aa9ea5daa3f4" providerId="ADAL" clId="{0EF5E55A-D3F5-46F9-8F11-0AF41D2E11CD}" dt="2022-05-09T10:23:20.928" v="42" actId="20577"/>
        <pc:sldMkLst>
          <pc:docMk/>
          <pc:sldMk cId="1023060642" sldId="302"/>
        </pc:sldMkLst>
        <pc:spChg chg="mod">
          <ac:chgData name="Emma Ward" userId="78015243-aff2-4ee8-ad22-aa9ea5daa3f4" providerId="ADAL" clId="{0EF5E55A-D3F5-46F9-8F11-0AF41D2E11CD}" dt="2022-05-09T10:23:13.687" v="18" actId="20577"/>
          <ac:spMkLst>
            <pc:docMk/>
            <pc:sldMk cId="1023060642" sldId="302"/>
            <ac:spMk id="2" creationId="{6407F87E-276F-6A7E-0356-4002AD14F45D}"/>
          </ac:spMkLst>
        </pc:spChg>
        <pc:spChg chg="mod">
          <ac:chgData name="Emma Ward" userId="78015243-aff2-4ee8-ad22-aa9ea5daa3f4" providerId="ADAL" clId="{0EF5E55A-D3F5-46F9-8F11-0AF41D2E11CD}" dt="2022-05-09T10:23:20.928" v="42" actId="20577"/>
          <ac:spMkLst>
            <pc:docMk/>
            <pc:sldMk cId="1023060642" sldId="302"/>
            <ac:spMk id="3" creationId="{5E8F54A3-E753-0AE8-35CF-534EF78190B4}"/>
          </ac:spMkLst>
        </pc:spChg>
      </pc:sldChg>
      <pc:sldChg chg="del">
        <pc:chgData name="Emma Ward" userId="78015243-aff2-4ee8-ad22-aa9ea5daa3f4" providerId="ADAL" clId="{0EF5E55A-D3F5-46F9-8F11-0AF41D2E11CD}" dt="2022-05-09T10:37:28.575" v="295" actId="2696"/>
        <pc:sldMkLst>
          <pc:docMk/>
          <pc:sldMk cId="1897561889" sldId="303"/>
        </pc:sldMkLst>
      </pc:sldChg>
      <pc:sldChg chg="del">
        <pc:chgData name="Emma Ward" userId="78015243-aff2-4ee8-ad22-aa9ea5daa3f4" providerId="ADAL" clId="{0EF5E55A-D3F5-46F9-8F11-0AF41D2E11CD}" dt="2022-05-09T10:37:30.451" v="296" actId="2696"/>
        <pc:sldMkLst>
          <pc:docMk/>
          <pc:sldMk cId="1973603288" sldId="304"/>
        </pc:sldMkLst>
      </pc:sldChg>
      <pc:sldChg chg="del">
        <pc:chgData name="Emma Ward" userId="78015243-aff2-4ee8-ad22-aa9ea5daa3f4" providerId="ADAL" clId="{0EF5E55A-D3F5-46F9-8F11-0AF41D2E11CD}" dt="2022-05-09T10:37:32.130" v="297" actId="2696"/>
        <pc:sldMkLst>
          <pc:docMk/>
          <pc:sldMk cId="1223742471" sldId="305"/>
        </pc:sldMkLst>
      </pc:sldChg>
      <pc:sldChg chg="del">
        <pc:chgData name="Emma Ward" userId="78015243-aff2-4ee8-ad22-aa9ea5daa3f4" providerId="ADAL" clId="{0EF5E55A-D3F5-46F9-8F11-0AF41D2E11CD}" dt="2022-05-09T10:37:33.819" v="298" actId="2696"/>
        <pc:sldMkLst>
          <pc:docMk/>
          <pc:sldMk cId="2958006630" sldId="306"/>
        </pc:sldMkLst>
      </pc:sldChg>
      <pc:sldChg chg="addSp delSp modSp add mod ord modNotesTx">
        <pc:chgData name="Emma Ward" userId="78015243-aff2-4ee8-ad22-aa9ea5daa3f4" providerId="ADAL" clId="{0EF5E55A-D3F5-46F9-8F11-0AF41D2E11CD}" dt="2022-05-09T16:35:32.160" v="1678" actId="20577"/>
        <pc:sldMkLst>
          <pc:docMk/>
          <pc:sldMk cId="480225935" sldId="307"/>
        </pc:sldMkLst>
        <pc:spChg chg="mod">
          <ac:chgData name="Emma Ward" userId="78015243-aff2-4ee8-ad22-aa9ea5daa3f4" providerId="ADAL" clId="{0EF5E55A-D3F5-46F9-8F11-0AF41D2E11CD}" dt="2022-05-09T10:27:30.165" v="115" actId="20577"/>
          <ac:spMkLst>
            <pc:docMk/>
            <pc:sldMk cId="480225935" sldId="307"/>
            <ac:spMk id="2" creationId="{8ED8A142-FED5-9D45-BE9B-44DCC5FCDA91}"/>
          </ac:spMkLst>
        </pc:spChg>
        <pc:spChg chg="del">
          <ac:chgData name="Emma Ward" userId="78015243-aff2-4ee8-ad22-aa9ea5daa3f4" providerId="ADAL" clId="{0EF5E55A-D3F5-46F9-8F11-0AF41D2E11CD}" dt="2022-05-09T10:25:01.146" v="44" actId="478"/>
          <ac:spMkLst>
            <pc:docMk/>
            <pc:sldMk cId="480225935" sldId="307"/>
            <ac:spMk id="3" creationId="{DE7971AD-F5E1-7146-A677-96C430416AC7}"/>
          </ac:spMkLst>
        </pc:spChg>
        <pc:spChg chg="mod">
          <ac:chgData name="Emma Ward" userId="78015243-aff2-4ee8-ad22-aa9ea5daa3f4" providerId="ADAL" clId="{0EF5E55A-D3F5-46F9-8F11-0AF41D2E11CD}" dt="2022-05-09T10:28:29.137" v="136" actId="403"/>
          <ac:spMkLst>
            <pc:docMk/>
            <pc:sldMk cId="480225935" sldId="307"/>
            <ac:spMk id="11" creationId="{9A8511BA-FDC7-4721-A7B9-E8AA26C84747}"/>
          </ac:spMkLst>
        </pc:spChg>
        <pc:spChg chg="mod">
          <ac:chgData name="Emma Ward" userId="78015243-aff2-4ee8-ad22-aa9ea5daa3f4" providerId="ADAL" clId="{0EF5E55A-D3F5-46F9-8F11-0AF41D2E11CD}" dt="2022-05-09T10:27:59.376" v="116"/>
          <ac:spMkLst>
            <pc:docMk/>
            <pc:sldMk cId="480225935" sldId="307"/>
            <ac:spMk id="12" creationId="{705997B8-C35D-4B72-9F7C-55D1967CFEB2}"/>
          </ac:spMkLst>
        </pc:spChg>
        <pc:spChg chg="mod">
          <ac:chgData name="Emma Ward" userId="78015243-aff2-4ee8-ad22-aa9ea5daa3f4" providerId="ADAL" clId="{0EF5E55A-D3F5-46F9-8F11-0AF41D2E11CD}" dt="2022-05-09T10:27:59.376" v="116"/>
          <ac:spMkLst>
            <pc:docMk/>
            <pc:sldMk cId="480225935" sldId="307"/>
            <ac:spMk id="13" creationId="{1CC364BF-7C7B-4451-9222-8A3E1FD6347D}"/>
          </ac:spMkLst>
        </pc:spChg>
        <pc:spChg chg="mod">
          <ac:chgData name="Emma Ward" userId="78015243-aff2-4ee8-ad22-aa9ea5daa3f4" providerId="ADAL" clId="{0EF5E55A-D3F5-46F9-8F11-0AF41D2E11CD}" dt="2022-05-09T10:27:59.376" v="116"/>
          <ac:spMkLst>
            <pc:docMk/>
            <pc:sldMk cId="480225935" sldId="307"/>
            <ac:spMk id="14" creationId="{3DF53B7E-ED02-4CDB-8472-2ECC99D03D30}"/>
          </ac:spMkLst>
        </pc:spChg>
        <pc:spChg chg="mod">
          <ac:chgData name="Emma Ward" userId="78015243-aff2-4ee8-ad22-aa9ea5daa3f4" providerId="ADAL" clId="{0EF5E55A-D3F5-46F9-8F11-0AF41D2E11CD}" dt="2022-05-09T10:27:59.376" v="116"/>
          <ac:spMkLst>
            <pc:docMk/>
            <pc:sldMk cId="480225935" sldId="307"/>
            <ac:spMk id="15" creationId="{7C0F411C-6219-483A-9680-9F71D0A1BB40}"/>
          </ac:spMkLst>
        </pc:spChg>
        <pc:spChg chg="mod">
          <ac:chgData name="Emma Ward" userId="78015243-aff2-4ee8-ad22-aa9ea5daa3f4" providerId="ADAL" clId="{0EF5E55A-D3F5-46F9-8F11-0AF41D2E11CD}" dt="2022-05-09T10:27:59.376" v="116"/>
          <ac:spMkLst>
            <pc:docMk/>
            <pc:sldMk cId="480225935" sldId="307"/>
            <ac:spMk id="16" creationId="{7AA072DD-8780-486C-B252-CED289ECDE82}"/>
          </ac:spMkLst>
        </pc:spChg>
        <pc:spChg chg="mod">
          <ac:chgData name="Emma Ward" userId="78015243-aff2-4ee8-ad22-aa9ea5daa3f4" providerId="ADAL" clId="{0EF5E55A-D3F5-46F9-8F11-0AF41D2E11CD}" dt="2022-05-09T10:27:59.376" v="116"/>
          <ac:spMkLst>
            <pc:docMk/>
            <pc:sldMk cId="480225935" sldId="307"/>
            <ac:spMk id="17" creationId="{08CB1DF3-E43F-4EA4-9E22-0C40BBF3A0F6}"/>
          </ac:spMkLst>
        </pc:spChg>
        <pc:spChg chg="mod">
          <ac:chgData name="Emma Ward" userId="78015243-aff2-4ee8-ad22-aa9ea5daa3f4" providerId="ADAL" clId="{0EF5E55A-D3F5-46F9-8F11-0AF41D2E11CD}" dt="2022-05-09T10:27:59.376" v="116"/>
          <ac:spMkLst>
            <pc:docMk/>
            <pc:sldMk cId="480225935" sldId="307"/>
            <ac:spMk id="18" creationId="{4ACF5913-27F6-4225-A3F7-F4B6AB208CA2}"/>
          </ac:spMkLst>
        </pc:spChg>
        <pc:spChg chg="mod">
          <ac:chgData name="Emma Ward" userId="78015243-aff2-4ee8-ad22-aa9ea5daa3f4" providerId="ADAL" clId="{0EF5E55A-D3F5-46F9-8F11-0AF41D2E11CD}" dt="2022-05-09T10:27:59.376" v="116"/>
          <ac:spMkLst>
            <pc:docMk/>
            <pc:sldMk cId="480225935" sldId="307"/>
            <ac:spMk id="19" creationId="{190BAE8D-4548-455E-A530-E7DA22A472E6}"/>
          </ac:spMkLst>
        </pc:spChg>
        <pc:spChg chg="mod">
          <ac:chgData name="Emma Ward" userId="78015243-aff2-4ee8-ad22-aa9ea5daa3f4" providerId="ADAL" clId="{0EF5E55A-D3F5-46F9-8F11-0AF41D2E11CD}" dt="2022-05-09T10:27:59.376" v="116"/>
          <ac:spMkLst>
            <pc:docMk/>
            <pc:sldMk cId="480225935" sldId="307"/>
            <ac:spMk id="20" creationId="{81EAE508-D733-4030-A4E3-7C9636666717}"/>
          </ac:spMkLst>
        </pc:spChg>
        <pc:spChg chg="mod">
          <ac:chgData name="Emma Ward" userId="78015243-aff2-4ee8-ad22-aa9ea5daa3f4" providerId="ADAL" clId="{0EF5E55A-D3F5-46F9-8F11-0AF41D2E11CD}" dt="2022-05-09T10:27:59.376" v="116"/>
          <ac:spMkLst>
            <pc:docMk/>
            <pc:sldMk cId="480225935" sldId="307"/>
            <ac:spMk id="21" creationId="{06089D7D-4493-4599-BB8F-0E175DA9E8E9}"/>
          </ac:spMkLst>
        </pc:spChg>
        <pc:spChg chg="mod">
          <ac:chgData name="Emma Ward" userId="78015243-aff2-4ee8-ad22-aa9ea5daa3f4" providerId="ADAL" clId="{0EF5E55A-D3F5-46F9-8F11-0AF41D2E11CD}" dt="2022-05-09T10:27:59.376" v="116"/>
          <ac:spMkLst>
            <pc:docMk/>
            <pc:sldMk cId="480225935" sldId="307"/>
            <ac:spMk id="22" creationId="{94F13BF5-F6D7-4754-8E40-7FFFE06246A1}"/>
          </ac:spMkLst>
        </pc:spChg>
        <pc:spChg chg="mod">
          <ac:chgData name="Emma Ward" userId="78015243-aff2-4ee8-ad22-aa9ea5daa3f4" providerId="ADAL" clId="{0EF5E55A-D3F5-46F9-8F11-0AF41D2E11CD}" dt="2022-05-09T10:27:59.376" v="116"/>
          <ac:spMkLst>
            <pc:docMk/>
            <pc:sldMk cId="480225935" sldId="307"/>
            <ac:spMk id="23" creationId="{9F2ACEDD-A7B8-4A56-A087-57B5BE5BD488}"/>
          </ac:spMkLst>
        </pc:spChg>
        <pc:spChg chg="mod">
          <ac:chgData name="Emma Ward" userId="78015243-aff2-4ee8-ad22-aa9ea5daa3f4" providerId="ADAL" clId="{0EF5E55A-D3F5-46F9-8F11-0AF41D2E11CD}" dt="2022-05-09T10:27:59.376" v="116"/>
          <ac:spMkLst>
            <pc:docMk/>
            <pc:sldMk cId="480225935" sldId="307"/>
            <ac:spMk id="24" creationId="{C493C5F1-0048-4760-A41E-5112177EE5EB}"/>
          </ac:spMkLst>
        </pc:spChg>
        <pc:spChg chg="mod">
          <ac:chgData name="Emma Ward" userId="78015243-aff2-4ee8-ad22-aa9ea5daa3f4" providerId="ADAL" clId="{0EF5E55A-D3F5-46F9-8F11-0AF41D2E11CD}" dt="2022-05-09T10:27:59.376" v="116"/>
          <ac:spMkLst>
            <pc:docMk/>
            <pc:sldMk cId="480225935" sldId="307"/>
            <ac:spMk id="25" creationId="{D35826C3-72B0-463A-AA66-0A7D4D63A199}"/>
          </ac:spMkLst>
        </pc:spChg>
        <pc:spChg chg="add del mod">
          <ac:chgData name="Emma Ward" userId="78015243-aff2-4ee8-ad22-aa9ea5daa3f4" providerId="ADAL" clId="{0EF5E55A-D3F5-46F9-8F11-0AF41D2E11CD}" dt="2022-05-09T10:28:26.704" v="130"/>
          <ac:spMkLst>
            <pc:docMk/>
            <pc:sldMk cId="480225935" sldId="307"/>
            <ac:spMk id="26" creationId="{AA3707F5-64EC-4D6B-A4F9-E96ECB505DEB}"/>
          </ac:spMkLst>
        </pc:spChg>
        <pc:spChg chg="mod">
          <ac:chgData name="Emma Ward" userId="78015243-aff2-4ee8-ad22-aa9ea5daa3f4" providerId="ADAL" clId="{0EF5E55A-D3F5-46F9-8F11-0AF41D2E11CD}" dt="2022-05-09T10:28:46.098" v="144"/>
          <ac:spMkLst>
            <pc:docMk/>
            <pc:sldMk cId="480225935" sldId="307"/>
            <ac:spMk id="29" creationId="{BA0895ED-9814-4EB0-8D62-7C3A2FC0E144}"/>
          </ac:spMkLst>
        </pc:spChg>
        <pc:spChg chg="mod">
          <ac:chgData name="Emma Ward" userId="78015243-aff2-4ee8-ad22-aa9ea5daa3f4" providerId="ADAL" clId="{0EF5E55A-D3F5-46F9-8F11-0AF41D2E11CD}" dt="2022-05-09T10:29:03.768" v="156" actId="403"/>
          <ac:spMkLst>
            <pc:docMk/>
            <pc:sldMk cId="480225935" sldId="307"/>
            <ac:spMk id="30" creationId="{3333226B-3585-499D-AEEE-AB45B716F5BC}"/>
          </ac:spMkLst>
        </pc:spChg>
        <pc:spChg chg="mod">
          <ac:chgData name="Emma Ward" userId="78015243-aff2-4ee8-ad22-aa9ea5daa3f4" providerId="ADAL" clId="{0EF5E55A-D3F5-46F9-8F11-0AF41D2E11CD}" dt="2022-05-09T10:28:46.098" v="144"/>
          <ac:spMkLst>
            <pc:docMk/>
            <pc:sldMk cId="480225935" sldId="307"/>
            <ac:spMk id="31" creationId="{5D67287B-DED1-4721-BB99-EACE18E52C52}"/>
          </ac:spMkLst>
        </pc:spChg>
        <pc:spChg chg="mod">
          <ac:chgData name="Emma Ward" userId="78015243-aff2-4ee8-ad22-aa9ea5daa3f4" providerId="ADAL" clId="{0EF5E55A-D3F5-46F9-8F11-0AF41D2E11CD}" dt="2022-05-09T10:29:13.622" v="164" actId="403"/>
          <ac:spMkLst>
            <pc:docMk/>
            <pc:sldMk cId="480225935" sldId="307"/>
            <ac:spMk id="32" creationId="{5CB77A1D-396D-46B1-B835-465E61B89F97}"/>
          </ac:spMkLst>
        </pc:spChg>
        <pc:spChg chg="mod">
          <ac:chgData name="Emma Ward" userId="78015243-aff2-4ee8-ad22-aa9ea5daa3f4" providerId="ADAL" clId="{0EF5E55A-D3F5-46F9-8F11-0AF41D2E11CD}" dt="2022-05-09T10:29:18.799" v="172" actId="404"/>
          <ac:spMkLst>
            <pc:docMk/>
            <pc:sldMk cId="480225935" sldId="307"/>
            <ac:spMk id="33" creationId="{977CAD70-F3A8-4C9E-871D-0550D01A0600}"/>
          </ac:spMkLst>
        </pc:spChg>
        <pc:spChg chg="mod">
          <ac:chgData name="Emma Ward" userId="78015243-aff2-4ee8-ad22-aa9ea5daa3f4" providerId="ADAL" clId="{0EF5E55A-D3F5-46F9-8F11-0AF41D2E11CD}" dt="2022-05-09T10:28:46.098" v="144"/>
          <ac:spMkLst>
            <pc:docMk/>
            <pc:sldMk cId="480225935" sldId="307"/>
            <ac:spMk id="34" creationId="{F6B4465D-A8D4-4B70-AE94-EEDBFB8F4E66}"/>
          </ac:spMkLst>
        </pc:spChg>
        <pc:spChg chg="mod">
          <ac:chgData name="Emma Ward" userId="78015243-aff2-4ee8-ad22-aa9ea5daa3f4" providerId="ADAL" clId="{0EF5E55A-D3F5-46F9-8F11-0AF41D2E11CD}" dt="2022-05-09T10:29:57.207" v="201" actId="404"/>
          <ac:spMkLst>
            <pc:docMk/>
            <pc:sldMk cId="480225935" sldId="307"/>
            <ac:spMk id="35" creationId="{36F23D34-5052-4EEA-BA17-C2A3EEEE6D1E}"/>
          </ac:spMkLst>
        </pc:spChg>
        <pc:spChg chg="mod">
          <ac:chgData name="Emma Ward" userId="78015243-aff2-4ee8-ad22-aa9ea5daa3f4" providerId="ADAL" clId="{0EF5E55A-D3F5-46F9-8F11-0AF41D2E11CD}" dt="2022-05-09T10:30:05.647" v="207" actId="403"/>
          <ac:spMkLst>
            <pc:docMk/>
            <pc:sldMk cId="480225935" sldId="307"/>
            <ac:spMk id="36" creationId="{E89FBB6D-6465-4D27-870B-F1561F98C06F}"/>
          </ac:spMkLst>
        </pc:spChg>
        <pc:spChg chg="mod">
          <ac:chgData name="Emma Ward" userId="78015243-aff2-4ee8-ad22-aa9ea5daa3f4" providerId="ADAL" clId="{0EF5E55A-D3F5-46F9-8F11-0AF41D2E11CD}" dt="2022-05-09T10:30:09.918" v="213" actId="403"/>
          <ac:spMkLst>
            <pc:docMk/>
            <pc:sldMk cId="480225935" sldId="307"/>
            <ac:spMk id="37" creationId="{D703955D-AF47-465F-83D3-DB3F068278E7}"/>
          </ac:spMkLst>
        </pc:spChg>
        <pc:spChg chg="mod">
          <ac:chgData name="Emma Ward" userId="78015243-aff2-4ee8-ad22-aa9ea5daa3f4" providerId="ADAL" clId="{0EF5E55A-D3F5-46F9-8F11-0AF41D2E11CD}" dt="2022-05-09T10:30:23.744" v="221" actId="404"/>
          <ac:spMkLst>
            <pc:docMk/>
            <pc:sldMk cId="480225935" sldId="307"/>
            <ac:spMk id="38" creationId="{F3E50B76-E7B6-4E5B-B205-F98F8A683F9A}"/>
          </ac:spMkLst>
        </pc:spChg>
        <pc:spChg chg="mod">
          <ac:chgData name="Emma Ward" userId="78015243-aff2-4ee8-ad22-aa9ea5daa3f4" providerId="ADAL" clId="{0EF5E55A-D3F5-46F9-8F11-0AF41D2E11CD}" dt="2022-05-09T10:29:47.774" v="191" actId="403"/>
          <ac:spMkLst>
            <pc:docMk/>
            <pc:sldMk cId="480225935" sldId="307"/>
            <ac:spMk id="39" creationId="{BA45C758-6E77-4FCE-8F2E-27ADB933650D}"/>
          </ac:spMkLst>
        </pc:spChg>
        <pc:spChg chg="mod">
          <ac:chgData name="Emma Ward" userId="78015243-aff2-4ee8-ad22-aa9ea5daa3f4" providerId="ADAL" clId="{0EF5E55A-D3F5-46F9-8F11-0AF41D2E11CD}" dt="2022-05-09T10:29:24.760" v="179" actId="404"/>
          <ac:spMkLst>
            <pc:docMk/>
            <pc:sldMk cId="480225935" sldId="307"/>
            <ac:spMk id="40" creationId="{709EAFB8-0EDA-4003-A581-577B729AF5AE}"/>
          </ac:spMkLst>
        </pc:spChg>
        <pc:spChg chg="mod">
          <ac:chgData name="Emma Ward" userId="78015243-aff2-4ee8-ad22-aa9ea5daa3f4" providerId="ADAL" clId="{0EF5E55A-D3F5-46F9-8F11-0AF41D2E11CD}" dt="2022-05-09T10:28:46.098" v="144"/>
          <ac:spMkLst>
            <pc:docMk/>
            <pc:sldMk cId="480225935" sldId="307"/>
            <ac:spMk id="41" creationId="{EC2BC707-6F96-41C8-8427-010F0E348D33}"/>
          </ac:spMkLst>
        </pc:spChg>
        <pc:spChg chg="mod">
          <ac:chgData name="Emma Ward" userId="78015243-aff2-4ee8-ad22-aa9ea5daa3f4" providerId="ADAL" clId="{0EF5E55A-D3F5-46F9-8F11-0AF41D2E11CD}" dt="2022-05-09T10:28:46.098" v="144"/>
          <ac:spMkLst>
            <pc:docMk/>
            <pc:sldMk cId="480225935" sldId="307"/>
            <ac:spMk id="42" creationId="{FE3F946D-3CE4-4364-A4BD-DAC0B6B81C25}"/>
          </ac:spMkLst>
        </pc:spChg>
        <pc:spChg chg="mod">
          <ac:chgData name="Emma Ward" userId="78015243-aff2-4ee8-ad22-aa9ea5daa3f4" providerId="ADAL" clId="{0EF5E55A-D3F5-46F9-8F11-0AF41D2E11CD}" dt="2022-05-09T10:28:46.098" v="144"/>
          <ac:spMkLst>
            <pc:docMk/>
            <pc:sldMk cId="480225935" sldId="307"/>
            <ac:spMk id="43" creationId="{77C4321C-A62D-40B7-B70D-7B70BC290773}"/>
          </ac:spMkLst>
        </pc:spChg>
        <pc:spChg chg="mod">
          <ac:chgData name="Emma Ward" userId="78015243-aff2-4ee8-ad22-aa9ea5daa3f4" providerId="ADAL" clId="{0EF5E55A-D3F5-46F9-8F11-0AF41D2E11CD}" dt="2022-05-09T10:28:46.098" v="144"/>
          <ac:spMkLst>
            <pc:docMk/>
            <pc:sldMk cId="480225935" sldId="307"/>
            <ac:spMk id="44" creationId="{AD1829CE-0140-47E1-BED7-DDAAD7E8AD82}"/>
          </ac:spMkLst>
        </pc:spChg>
        <pc:spChg chg="add mod ord">
          <ac:chgData name="Emma Ward" userId="78015243-aff2-4ee8-ad22-aa9ea5daa3f4" providerId="ADAL" clId="{0EF5E55A-D3F5-46F9-8F11-0AF41D2E11CD}" dt="2022-05-09T11:36:36.981" v="526" actId="164"/>
          <ac:spMkLst>
            <pc:docMk/>
            <pc:sldMk cId="480225935" sldId="307"/>
            <ac:spMk id="45" creationId="{85667B6A-558C-4508-96FC-77A418A37366}"/>
          </ac:spMkLst>
        </pc:spChg>
        <pc:spChg chg="add del mod">
          <ac:chgData name="Emma Ward" userId="78015243-aff2-4ee8-ad22-aa9ea5daa3f4" providerId="ADAL" clId="{0EF5E55A-D3F5-46F9-8F11-0AF41D2E11CD}" dt="2022-05-09T11:36:00.299" v="512" actId="478"/>
          <ac:spMkLst>
            <pc:docMk/>
            <pc:sldMk cId="480225935" sldId="307"/>
            <ac:spMk id="46" creationId="{2C8ACF7E-A91A-439F-8029-D34FC134D38B}"/>
          </ac:spMkLst>
        </pc:spChg>
        <pc:spChg chg="add del mod">
          <ac:chgData name="Emma Ward" userId="78015243-aff2-4ee8-ad22-aa9ea5daa3f4" providerId="ADAL" clId="{0EF5E55A-D3F5-46F9-8F11-0AF41D2E11CD}" dt="2022-05-09T11:36:00.299" v="512" actId="478"/>
          <ac:spMkLst>
            <pc:docMk/>
            <pc:sldMk cId="480225935" sldId="307"/>
            <ac:spMk id="47" creationId="{8336B16B-EA3D-4BA6-9CB4-1607E6192FF7}"/>
          </ac:spMkLst>
        </pc:spChg>
        <pc:spChg chg="add mod">
          <ac:chgData name="Emma Ward" userId="78015243-aff2-4ee8-ad22-aa9ea5daa3f4" providerId="ADAL" clId="{0EF5E55A-D3F5-46F9-8F11-0AF41D2E11CD}" dt="2022-05-09T11:36:53.840" v="531" actId="1076"/>
          <ac:spMkLst>
            <pc:docMk/>
            <pc:sldMk cId="480225935" sldId="307"/>
            <ac:spMk id="48" creationId="{C7E2CCBA-7969-4D39-9E7B-8280619CC92A}"/>
          </ac:spMkLst>
        </pc:spChg>
        <pc:spChg chg="add mod">
          <ac:chgData name="Emma Ward" userId="78015243-aff2-4ee8-ad22-aa9ea5daa3f4" providerId="ADAL" clId="{0EF5E55A-D3F5-46F9-8F11-0AF41D2E11CD}" dt="2022-05-09T11:36:51.520" v="530" actId="14100"/>
          <ac:spMkLst>
            <pc:docMk/>
            <pc:sldMk cId="480225935" sldId="307"/>
            <ac:spMk id="49" creationId="{ED843DCB-A5F2-467D-B7BF-85614BC98F12}"/>
          </ac:spMkLst>
        </pc:spChg>
        <pc:grpChg chg="add del mod">
          <ac:chgData name="Emma Ward" userId="78015243-aff2-4ee8-ad22-aa9ea5daa3f4" providerId="ADAL" clId="{0EF5E55A-D3F5-46F9-8F11-0AF41D2E11CD}" dt="2022-05-09T10:26:27.660" v="76" actId="478"/>
          <ac:grpSpMkLst>
            <pc:docMk/>
            <pc:sldMk cId="480225935" sldId="307"/>
            <ac:grpSpMk id="7" creationId="{E4CBA728-88EC-41C2-8B69-533FB4D9094F}"/>
          </ac:grpSpMkLst>
        </pc:grpChg>
        <pc:grpChg chg="add del mod">
          <ac:chgData name="Emma Ward" userId="78015243-aff2-4ee8-ad22-aa9ea5daa3f4" providerId="ADAL" clId="{0EF5E55A-D3F5-46F9-8F11-0AF41D2E11CD}" dt="2022-05-09T10:28:32.439" v="143"/>
          <ac:grpSpMkLst>
            <pc:docMk/>
            <pc:sldMk cId="480225935" sldId="307"/>
            <ac:grpSpMk id="10" creationId="{D8E8237A-DEC3-4428-AC5E-BE39EA002FBB}"/>
          </ac:grpSpMkLst>
        </pc:grpChg>
        <pc:grpChg chg="add mod">
          <ac:chgData name="Emma Ward" userId="78015243-aff2-4ee8-ad22-aa9ea5daa3f4" providerId="ADAL" clId="{0EF5E55A-D3F5-46F9-8F11-0AF41D2E11CD}" dt="2022-05-09T11:36:36.981" v="526" actId="164"/>
          <ac:grpSpMkLst>
            <pc:docMk/>
            <pc:sldMk cId="480225935" sldId="307"/>
            <ac:grpSpMk id="27" creationId="{097A4B7A-B870-4B33-8A1C-2F643C0360A8}"/>
          </ac:grpSpMkLst>
        </pc:grpChg>
        <pc:grpChg chg="mod">
          <ac:chgData name="Emma Ward" userId="78015243-aff2-4ee8-ad22-aa9ea5daa3f4" providerId="ADAL" clId="{0EF5E55A-D3F5-46F9-8F11-0AF41D2E11CD}" dt="2022-05-09T10:28:46.098" v="144"/>
          <ac:grpSpMkLst>
            <pc:docMk/>
            <pc:sldMk cId="480225935" sldId="307"/>
            <ac:grpSpMk id="28" creationId="{7FA1CC75-FD48-4F31-91FF-461A634767C3}"/>
          </ac:grpSpMkLst>
        </pc:grpChg>
        <pc:grpChg chg="add mod">
          <ac:chgData name="Emma Ward" userId="78015243-aff2-4ee8-ad22-aa9ea5daa3f4" providerId="ADAL" clId="{0EF5E55A-D3F5-46F9-8F11-0AF41D2E11CD}" dt="2022-05-09T11:36:43.782" v="528" actId="1076"/>
          <ac:grpSpMkLst>
            <pc:docMk/>
            <pc:sldMk cId="480225935" sldId="307"/>
            <ac:grpSpMk id="50" creationId="{20B26B08-B413-4C68-8E95-A7ACE944B575}"/>
          </ac:grpSpMkLst>
        </pc:grpChg>
        <pc:picChg chg="add del mod">
          <ac:chgData name="Emma Ward" userId="78015243-aff2-4ee8-ad22-aa9ea5daa3f4" providerId="ADAL" clId="{0EF5E55A-D3F5-46F9-8F11-0AF41D2E11CD}" dt="2022-05-09T10:25:18.735" v="50" actId="478"/>
          <ac:picMkLst>
            <pc:docMk/>
            <pc:sldMk cId="480225935" sldId="307"/>
            <ac:picMk id="5" creationId="{17268C56-39C1-4980-A1D0-8BCF645CB253}"/>
          </ac:picMkLst>
        </pc:picChg>
        <pc:picChg chg="add del mod">
          <ac:chgData name="Emma Ward" userId="78015243-aff2-4ee8-ad22-aa9ea5daa3f4" providerId="ADAL" clId="{0EF5E55A-D3F5-46F9-8F11-0AF41D2E11CD}" dt="2022-05-09T10:25:18.735" v="50" actId="478"/>
          <ac:picMkLst>
            <pc:docMk/>
            <pc:sldMk cId="480225935" sldId="307"/>
            <ac:picMk id="6" creationId="{18FA2710-10AD-402C-BA79-1FE3EBC865CF}"/>
          </ac:picMkLst>
        </pc:picChg>
        <pc:picChg chg="mod">
          <ac:chgData name="Emma Ward" userId="78015243-aff2-4ee8-ad22-aa9ea5daa3f4" providerId="ADAL" clId="{0EF5E55A-D3F5-46F9-8F11-0AF41D2E11CD}" dt="2022-05-09T10:25:29.531" v="51"/>
          <ac:picMkLst>
            <pc:docMk/>
            <pc:sldMk cId="480225935" sldId="307"/>
            <ac:picMk id="8" creationId="{B3C13389-4185-432B-B919-C1CDD92BB005}"/>
          </ac:picMkLst>
        </pc:picChg>
        <pc:picChg chg="mod">
          <ac:chgData name="Emma Ward" userId="78015243-aff2-4ee8-ad22-aa9ea5daa3f4" providerId="ADAL" clId="{0EF5E55A-D3F5-46F9-8F11-0AF41D2E11CD}" dt="2022-05-09T10:25:29.531" v="51"/>
          <ac:picMkLst>
            <pc:docMk/>
            <pc:sldMk cId="480225935" sldId="307"/>
            <ac:picMk id="9" creationId="{7775EBD1-D381-4D77-99DA-40710393ABB5}"/>
          </ac:picMkLst>
        </pc:picChg>
      </pc:sldChg>
      <pc:sldChg chg="addSp delSp modSp add mod ord modNotesTx">
        <pc:chgData name="Emma Ward" userId="78015243-aff2-4ee8-ad22-aa9ea5daa3f4" providerId="ADAL" clId="{0EF5E55A-D3F5-46F9-8F11-0AF41D2E11CD}" dt="2022-05-09T17:10:45.340" v="3198" actId="20577"/>
        <pc:sldMkLst>
          <pc:docMk/>
          <pc:sldMk cId="685767057" sldId="308"/>
        </pc:sldMkLst>
        <pc:spChg chg="add del mod">
          <ac:chgData name="Emma Ward" userId="78015243-aff2-4ee8-ad22-aa9ea5daa3f4" providerId="ADAL" clId="{0EF5E55A-D3F5-46F9-8F11-0AF41D2E11CD}" dt="2022-05-09T13:45:13.547" v="1108" actId="478"/>
          <ac:spMkLst>
            <pc:docMk/>
            <pc:sldMk cId="685767057" sldId="308"/>
            <ac:spMk id="10" creationId="{564BAC05-B982-4709-BFE1-8CE224476AB5}"/>
          </ac:spMkLst>
        </pc:spChg>
        <pc:grpChg chg="mod">
          <ac:chgData name="Emma Ward" userId="78015243-aff2-4ee8-ad22-aa9ea5daa3f4" providerId="ADAL" clId="{0EF5E55A-D3F5-46F9-8F11-0AF41D2E11CD}" dt="2022-05-09T10:34:19.891" v="291" actId="1076"/>
          <ac:grpSpMkLst>
            <pc:docMk/>
            <pc:sldMk cId="685767057" sldId="308"/>
            <ac:grpSpMk id="7" creationId="{E4CBA728-88EC-41C2-8B69-533FB4D9094F}"/>
          </ac:grpSpMkLst>
        </pc:grpChg>
      </pc:sldChg>
      <pc:sldChg chg="addSp delSp modSp add del mod modShow modNotesTx">
        <pc:chgData name="Emma Ward" userId="78015243-aff2-4ee8-ad22-aa9ea5daa3f4" providerId="ADAL" clId="{0EF5E55A-D3F5-46F9-8F11-0AF41D2E11CD}" dt="2022-05-09T17:08:18.147" v="3044" actId="2696"/>
        <pc:sldMkLst>
          <pc:docMk/>
          <pc:sldMk cId="1876785116" sldId="309"/>
        </pc:sldMkLst>
        <pc:spChg chg="mod">
          <ac:chgData name="Emma Ward" userId="78015243-aff2-4ee8-ad22-aa9ea5daa3f4" providerId="ADAL" clId="{0EF5E55A-D3F5-46F9-8F11-0AF41D2E11CD}" dt="2022-05-09T16:15:15.114" v="1137" actId="6549"/>
          <ac:spMkLst>
            <pc:docMk/>
            <pc:sldMk cId="1876785116" sldId="309"/>
            <ac:spMk id="2" creationId="{8ED8A142-FED5-9D45-BE9B-44DCC5FCDA91}"/>
          </ac:spMkLst>
        </pc:spChg>
        <pc:spChg chg="add del mod">
          <ac:chgData name="Emma Ward" userId="78015243-aff2-4ee8-ad22-aa9ea5daa3f4" providerId="ADAL" clId="{0EF5E55A-D3F5-46F9-8F11-0AF41D2E11CD}" dt="2022-05-09T17:07:33.256" v="3036"/>
          <ac:spMkLst>
            <pc:docMk/>
            <pc:sldMk cId="1876785116" sldId="309"/>
            <ac:spMk id="6" creationId="{1F4AFF5E-BC19-447E-928B-E0EF087656F6}"/>
          </ac:spMkLst>
        </pc:spChg>
        <pc:spChg chg="add del mod">
          <ac:chgData name="Emma Ward" userId="78015243-aff2-4ee8-ad22-aa9ea5daa3f4" providerId="ADAL" clId="{0EF5E55A-D3F5-46F9-8F11-0AF41D2E11CD}" dt="2022-05-09T17:06:04.731" v="3009" actId="478"/>
          <ac:spMkLst>
            <pc:docMk/>
            <pc:sldMk cId="1876785116" sldId="309"/>
            <ac:spMk id="23" creationId="{D7127AFD-3D88-4E92-A460-92C7378B07E2}"/>
          </ac:spMkLst>
        </pc:spChg>
        <pc:spChg chg="del">
          <ac:chgData name="Emma Ward" userId="78015243-aff2-4ee8-ad22-aa9ea5daa3f4" providerId="ADAL" clId="{0EF5E55A-D3F5-46F9-8F11-0AF41D2E11CD}" dt="2022-05-09T10:32:55.971" v="229" actId="478"/>
          <ac:spMkLst>
            <pc:docMk/>
            <pc:sldMk cId="1876785116" sldId="309"/>
            <ac:spMk id="45" creationId="{85667B6A-558C-4508-96FC-77A418A37366}"/>
          </ac:spMkLst>
        </pc:spChg>
        <pc:grpChg chg="del">
          <ac:chgData name="Emma Ward" userId="78015243-aff2-4ee8-ad22-aa9ea5daa3f4" providerId="ADAL" clId="{0EF5E55A-D3F5-46F9-8F11-0AF41D2E11CD}" dt="2022-05-09T10:32:53.949" v="228" actId="478"/>
          <ac:grpSpMkLst>
            <pc:docMk/>
            <pc:sldMk cId="1876785116" sldId="309"/>
            <ac:grpSpMk id="27" creationId="{097A4B7A-B870-4B33-8A1C-2F643C0360A8}"/>
          </ac:grpSpMkLst>
        </pc:grpChg>
      </pc:sldChg>
      <pc:sldChg chg="addSp delSp modSp add mod modNotesTx">
        <pc:chgData name="Emma Ward" userId="78015243-aff2-4ee8-ad22-aa9ea5daa3f4" providerId="ADAL" clId="{0EF5E55A-D3F5-46F9-8F11-0AF41D2E11CD}" dt="2022-05-09T17:10:00.751" v="3071" actId="1076"/>
        <pc:sldMkLst>
          <pc:docMk/>
          <pc:sldMk cId="1816342223" sldId="310"/>
        </pc:sldMkLst>
        <pc:spChg chg="mod">
          <ac:chgData name="Emma Ward" userId="78015243-aff2-4ee8-ad22-aa9ea5daa3f4" providerId="ADAL" clId="{0EF5E55A-D3F5-46F9-8F11-0AF41D2E11CD}" dt="2022-05-09T17:10:00.751" v="3071" actId="1076"/>
          <ac:spMkLst>
            <pc:docMk/>
            <pc:sldMk cId="1816342223" sldId="310"/>
            <ac:spMk id="2" creationId="{8ED8A142-FED5-9D45-BE9B-44DCC5FCDA91}"/>
          </ac:spMkLst>
        </pc:spChg>
        <pc:spChg chg="add del mod">
          <ac:chgData name="Emma Ward" userId="78015243-aff2-4ee8-ad22-aa9ea5daa3f4" providerId="ADAL" clId="{0EF5E55A-D3F5-46F9-8F11-0AF41D2E11CD}" dt="2022-05-09T10:33:35.404" v="239" actId="478"/>
          <ac:spMkLst>
            <pc:docMk/>
            <pc:sldMk cId="1816342223" sldId="310"/>
            <ac:spMk id="5" creationId="{B23A5FE2-0198-4E61-812B-CF784A388BAC}"/>
          </ac:spMkLst>
        </pc:spChg>
        <pc:spChg chg="del">
          <ac:chgData name="Emma Ward" userId="78015243-aff2-4ee8-ad22-aa9ea5daa3f4" providerId="ADAL" clId="{0EF5E55A-D3F5-46F9-8F11-0AF41D2E11CD}" dt="2022-05-09T10:33:26.459" v="236" actId="478"/>
          <ac:spMkLst>
            <pc:docMk/>
            <pc:sldMk cId="1816342223" sldId="310"/>
            <ac:spMk id="23" creationId="{D7127AFD-3D88-4E92-A460-92C7378B07E2}"/>
          </ac:spMkLst>
        </pc:spChg>
        <pc:graphicFrameChg chg="add mod modGraphic">
          <ac:chgData name="Emma Ward" userId="78015243-aff2-4ee8-ad22-aa9ea5daa3f4" providerId="ADAL" clId="{0EF5E55A-D3F5-46F9-8F11-0AF41D2E11CD}" dt="2022-05-09T13:50:09.766" v="1116" actId="113"/>
          <ac:graphicFrameMkLst>
            <pc:docMk/>
            <pc:sldMk cId="1816342223" sldId="310"/>
            <ac:graphicFrameMk id="7" creationId="{D7E655FA-AEEB-44FB-9046-2A93B0CF8BE9}"/>
          </ac:graphicFrameMkLst>
        </pc:graphicFrameChg>
      </pc:sldChg>
      <pc:sldChg chg="add del">
        <pc:chgData name="Emma Ward" userId="78015243-aff2-4ee8-ad22-aa9ea5daa3f4" providerId="ADAL" clId="{0EF5E55A-D3F5-46F9-8F11-0AF41D2E11CD}" dt="2022-05-09T11:45:15.088" v="1086" actId="2696"/>
        <pc:sldMkLst>
          <pc:docMk/>
          <pc:sldMk cId="155538889" sldId="311"/>
        </pc:sldMkLst>
      </pc:sldChg>
      <pc:sldChg chg="addSp delSp modSp add mod chgLayout modNotesTx">
        <pc:chgData name="Emma Ward" userId="78015243-aff2-4ee8-ad22-aa9ea5daa3f4" providerId="ADAL" clId="{0EF5E55A-D3F5-46F9-8F11-0AF41D2E11CD}" dt="2022-05-10T08:28:34.390" v="3577" actId="20577"/>
        <pc:sldMkLst>
          <pc:docMk/>
          <pc:sldMk cId="3051904615" sldId="312"/>
        </pc:sldMkLst>
        <pc:spChg chg="mod ord">
          <ac:chgData name="Emma Ward" userId="78015243-aff2-4ee8-ad22-aa9ea5daa3f4" providerId="ADAL" clId="{0EF5E55A-D3F5-46F9-8F11-0AF41D2E11CD}" dt="2022-05-09T11:45:30.848" v="1106" actId="20577"/>
          <ac:spMkLst>
            <pc:docMk/>
            <pc:sldMk cId="3051904615" sldId="312"/>
            <ac:spMk id="2" creationId="{8ED8A142-FED5-9D45-BE9B-44DCC5FCDA91}"/>
          </ac:spMkLst>
        </pc:spChg>
        <pc:spChg chg="add mod ord">
          <ac:chgData name="Emma Ward" userId="78015243-aff2-4ee8-ad22-aa9ea5daa3f4" providerId="ADAL" clId="{0EF5E55A-D3F5-46F9-8F11-0AF41D2E11CD}" dt="2022-05-10T08:28:34.390" v="3577" actId="20577"/>
          <ac:spMkLst>
            <pc:docMk/>
            <pc:sldMk cId="3051904615" sldId="312"/>
            <ac:spMk id="5" creationId="{57BFE504-54C8-43CB-A773-7143F83CDD5C}"/>
          </ac:spMkLst>
        </pc:spChg>
        <pc:spChg chg="add del mod">
          <ac:chgData name="Emma Ward" userId="78015243-aff2-4ee8-ad22-aa9ea5daa3f4" providerId="ADAL" clId="{0EF5E55A-D3F5-46F9-8F11-0AF41D2E11CD}" dt="2022-05-09T11:38:32.583" v="536" actId="478"/>
          <ac:spMkLst>
            <pc:docMk/>
            <pc:sldMk cId="3051904615" sldId="312"/>
            <ac:spMk id="46" creationId="{AF3653C6-0FB3-4297-869C-FBF523149247}"/>
          </ac:spMkLst>
        </pc:spChg>
        <pc:grpChg chg="del">
          <ac:chgData name="Emma Ward" userId="78015243-aff2-4ee8-ad22-aa9ea5daa3f4" providerId="ADAL" clId="{0EF5E55A-D3F5-46F9-8F11-0AF41D2E11CD}" dt="2022-05-09T11:38:24.052" v="533" actId="478"/>
          <ac:grpSpMkLst>
            <pc:docMk/>
            <pc:sldMk cId="3051904615" sldId="312"/>
            <ac:grpSpMk id="50" creationId="{20B26B08-B413-4C68-8E95-A7ACE944B575}"/>
          </ac:grpSpMkLst>
        </pc:grpChg>
      </pc:sldChg>
      <pc:sldChg chg="addSp delSp modSp add del mod">
        <pc:chgData name="Emma Ward" userId="78015243-aff2-4ee8-ad22-aa9ea5daa3f4" providerId="ADAL" clId="{0EF5E55A-D3F5-46F9-8F11-0AF41D2E11CD}" dt="2022-05-09T16:29:21.251" v="1142" actId="2696"/>
        <pc:sldMkLst>
          <pc:docMk/>
          <pc:sldMk cId="321233593" sldId="313"/>
        </pc:sldMkLst>
        <pc:spChg chg="del">
          <ac:chgData name="Emma Ward" userId="78015243-aff2-4ee8-ad22-aa9ea5daa3f4" providerId="ADAL" clId="{0EF5E55A-D3F5-46F9-8F11-0AF41D2E11CD}" dt="2022-05-09T16:29:08.781" v="1141" actId="478"/>
          <ac:spMkLst>
            <pc:docMk/>
            <pc:sldMk cId="321233593" sldId="313"/>
            <ac:spMk id="5" creationId="{57BFE504-54C8-43CB-A773-7143F83CDD5C}"/>
          </ac:spMkLst>
        </pc:spChg>
        <pc:spChg chg="add mod">
          <ac:chgData name="Emma Ward" userId="78015243-aff2-4ee8-ad22-aa9ea5daa3f4" providerId="ADAL" clId="{0EF5E55A-D3F5-46F9-8F11-0AF41D2E11CD}" dt="2022-05-09T16:29:08.781" v="1141" actId="478"/>
          <ac:spMkLst>
            <pc:docMk/>
            <pc:sldMk cId="321233593" sldId="313"/>
            <ac:spMk id="6" creationId="{FB1D8DA7-3EB6-4BE3-BABE-C08A4B1543AB}"/>
          </ac:spMkLst>
        </pc:spChg>
      </pc:sldChg>
      <pc:sldChg chg="modSp add mod modNotesTx">
        <pc:chgData name="Emma Ward" userId="78015243-aff2-4ee8-ad22-aa9ea5daa3f4" providerId="ADAL" clId="{0EF5E55A-D3F5-46F9-8F11-0AF41D2E11CD}" dt="2022-05-10T08:58:40.548" v="3699" actId="12"/>
        <pc:sldMkLst>
          <pc:docMk/>
          <pc:sldMk cId="406011784" sldId="313"/>
        </pc:sldMkLst>
        <pc:spChg chg="mod">
          <ac:chgData name="Emma Ward" userId="78015243-aff2-4ee8-ad22-aa9ea5daa3f4" providerId="ADAL" clId="{0EF5E55A-D3F5-46F9-8F11-0AF41D2E11CD}" dt="2022-05-09T16:36:13.800" v="1697" actId="20577"/>
          <ac:spMkLst>
            <pc:docMk/>
            <pc:sldMk cId="406011784" sldId="313"/>
            <ac:spMk id="2" creationId="{8ED8A142-FED5-9D45-BE9B-44DCC5FCDA91}"/>
          </ac:spMkLst>
        </pc:spChg>
        <pc:spChg chg="mod">
          <ac:chgData name="Emma Ward" userId="78015243-aff2-4ee8-ad22-aa9ea5daa3f4" providerId="ADAL" clId="{0EF5E55A-D3F5-46F9-8F11-0AF41D2E11CD}" dt="2022-05-09T16:42:29.535" v="2750" actId="20577"/>
          <ac:spMkLst>
            <pc:docMk/>
            <pc:sldMk cId="406011784" sldId="313"/>
            <ac:spMk id="5" creationId="{57BFE504-54C8-43CB-A773-7143F83CDD5C}"/>
          </ac:spMkLst>
        </pc:spChg>
      </pc:sldChg>
      <pc:sldChg chg="new del">
        <pc:chgData name="Emma Ward" userId="78015243-aff2-4ee8-ad22-aa9ea5daa3f4" providerId="ADAL" clId="{0EF5E55A-D3F5-46F9-8F11-0AF41D2E11CD}" dt="2022-05-09T16:29:27.060" v="1144" actId="47"/>
        <pc:sldMkLst>
          <pc:docMk/>
          <pc:sldMk cId="1111489397" sldId="313"/>
        </pc:sldMkLst>
      </pc:sldChg>
      <pc:sldChg chg="ord">
        <pc:chgData name="Emma Ward" userId="78015243-aff2-4ee8-ad22-aa9ea5daa3f4" providerId="ADAL" clId="{0EF5E55A-D3F5-46F9-8F11-0AF41D2E11CD}" dt="2022-05-10T07:55:56.556" v="3541"/>
        <pc:sldMkLst>
          <pc:docMk/>
          <pc:sldMk cId="3619389870" sldId="315"/>
        </pc:sldMkLst>
      </pc:sldChg>
    </pc:docChg>
  </pc:docChgLst>
  <pc:docChgLst>
    <pc:chgData name="Richard Baker" userId="67b08839-b4f0-407f-a08c-087f74e061ce" providerId="ADAL" clId="{F6A7267B-1CFD-43F6-85A4-B449ECAD3201}"/>
    <pc:docChg chg="custSel addSld delSld modSld sldOrd">
      <pc:chgData name="Richard Baker" userId="67b08839-b4f0-407f-a08c-087f74e061ce" providerId="ADAL" clId="{F6A7267B-1CFD-43F6-85A4-B449ECAD3201}" dt="2022-05-10T07:53:12.524" v="761" actId="20577"/>
      <pc:docMkLst>
        <pc:docMk/>
      </pc:docMkLst>
      <pc:sldChg chg="addSp modSp del">
        <pc:chgData name="Richard Baker" userId="67b08839-b4f0-407f-a08c-087f74e061ce" providerId="ADAL" clId="{F6A7267B-1CFD-43F6-85A4-B449ECAD3201}" dt="2022-05-10T07:47:39.476" v="4" actId="47"/>
        <pc:sldMkLst>
          <pc:docMk/>
          <pc:sldMk cId="143587938" sldId="300"/>
        </pc:sldMkLst>
        <pc:picChg chg="add mod">
          <ac:chgData name="Richard Baker" userId="67b08839-b4f0-407f-a08c-087f74e061ce" providerId="ADAL" clId="{F6A7267B-1CFD-43F6-85A4-B449ECAD3201}" dt="2022-05-10T07:47:06.083" v="0"/>
          <ac:picMkLst>
            <pc:docMk/>
            <pc:sldMk cId="143587938" sldId="300"/>
            <ac:picMk id="4" creationId="{98A860EF-38C1-4D48-9031-06066EC8C13B}"/>
          </ac:picMkLst>
        </pc:picChg>
        <pc:picChg chg="add mod">
          <ac:chgData name="Richard Baker" userId="67b08839-b4f0-407f-a08c-087f74e061ce" providerId="ADAL" clId="{F6A7267B-1CFD-43F6-85A4-B449ECAD3201}" dt="2022-05-10T07:47:13.036" v="1"/>
          <ac:picMkLst>
            <pc:docMk/>
            <pc:sldMk cId="143587938" sldId="300"/>
            <ac:picMk id="5" creationId="{313AA6DF-E8A3-4054-BB8C-A976040CD595}"/>
          </ac:picMkLst>
        </pc:picChg>
      </pc:sldChg>
      <pc:sldChg chg="delSp add mod">
        <pc:chgData name="Richard Baker" userId="67b08839-b4f0-407f-a08c-087f74e061ce" providerId="ADAL" clId="{F6A7267B-1CFD-43F6-85A4-B449ECAD3201}" dt="2022-05-10T07:48:51.398" v="64" actId="478"/>
        <pc:sldMkLst>
          <pc:docMk/>
          <pc:sldMk cId="4264477537" sldId="314"/>
        </pc:sldMkLst>
        <pc:picChg chg="del">
          <ac:chgData name="Richard Baker" userId="67b08839-b4f0-407f-a08c-087f74e061ce" providerId="ADAL" clId="{F6A7267B-1CFD-43F6-85A4-B449ECAD3201}" dt="2022-05-10T07:48:51.398" v="64" actId="478"/>
          <ac:picMkLst>
            <pc:docMk/>
            <pc:sldMk cId="4264477537" sldId="314"/>
            <ac:picMk id="4" creationId="{98A860EF-38C1-4D48-9031-06066EC8C13B}"/>
          </ac:picMkLst>
        </pc:picChg>
        <pc:picChg chg="del">
          <ac:chgData name="Richard Baker" userId="67b08839-b4f0-407f-a08c-087f74e061ce" providerId="ADAL" clId="{F6A7267B-1CFD-43F6-85A4-B449ECAD3201}" dt="2022-05-10T07:48:44.630" v="63" actId="478"/>
          <ac:picMkLst>
            <pc:docMk/>
            <pc:sldMk cId="4264477537" sldId="314"/>
            <ac:picMk id="5" creationId="{313AA6DF-E8A3-4054-BB8C-A976040CD595}"/>
          </ac:picMkLst>
        </pc:picChg>
      </pc:sldChg>
      <pc:sldChg chg="addSp delSp modSp add mod ord modNotesTx">
        <pc:chgData name="Richard Baker" userId="67b08839-b4f0-407f-a08c-087f74e061ce" providerId="ADAL" clId="{F6A7267B-1CFD-43F6-85A4-B449ECAD3201}" dt="2022-05-10T07:53:12.524" v="761" actId="20577"/>
        <pc:sldMkLst>
          <pc:docMk/>
          <pc:sldMk cId="3619389870" sldId="315"/>
        </pc:sldMkLst>
        <pc:spChg chg="mod">
          <ac:chgData name="Richard Baker" userId="67b08839-b4f0-407f-a08c-087f74e061ce" providerId="ADAL" clId="{F6A7267B-1CFD-43F6-85A4-B449ECAD3201}" dt="2022-05-10T07:48:01.584" v="52" actId="6549"/>
          <ac:spMkLst>
            <pc:docMk/>
            <pc:sldMk cId="3619389870" sldId="315"/>
            <ac:spMk id="2" creationId="{8ED8A142-FED5-9D45-BE9B-44DCC5FCDA91}"/>
          </ac:spMkLst>
        </pc:spChg>
        <pc:spChg chg="del mod">
          <ac:chgData name="Richard Baker" userId="67b08839-b4f0-407f-a08c-087f74e061ce" providerId="ADAL" clId="{F6A7267B-1CFD-43F6-85A4-B449ECAD3201}" dt="2022-05-10T07:48:07.638" v="54" actId="478"/>
          <ac:spMkLst>
            <pc:docMk/>
            <pc:sldMk cId="3619389870" sldId="315"/>
            <ac:spMk id="5" creationId="{57BFE504-54C8-43CB-A773-7143F83CDD5C}"/>
          </ac:spMkLst>
        </pc:spChg>
        <pc:spChg chg="add del mod">
          <ac:chgData name="Richard Baker" userId="67b08839-b4f0-407f-a08c-087f74e061ce" providerId="ADAL" clId="{F6A7267B-1CFD-43F6-85A4-B449ECAD3201}" dt="2022-05-10T07:48:17.118" v="55"/>
          <ac:spMkLst>
            <pc:docMk/>
            <pc:sldMk cId="3619389870" sldId="315"/>
            <ac:spMk id="6" creationId="{1354BBA0-618E-47B2-A93C-9C6AE52A1EEB}"/>
          </ac:spMkLst>
        </pc:spChg>
        <pc:picChg chg="add mod">
          <ac:chgData name="Richard Baker" userId="67b08839-b4f0-407f-a08c-087f74e061ce" providerId="ADAL" clId="{F6A7267B-1CFD-43F6-85A4-B449ECAD3201}" dt="2022-05-10T07:48:36.895" v="62" actId="14100"/>
          <ac:picMkLst>
            <pc:docMk/>
            <pc:sldMk cId="3619389870" sldId="315"/>
            <ac:picMk id="7" creationId="{FEEB22C3-C308-4477-86C5-4DF0D9337A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9C25D2-947D-5948-BDF1-B1E7DC23BE70}" type="datetimeFigureOut">
              <a:rPr lang="en-US" smtClean="0"/>
              <a:t>5/10/2022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9BB431-05C6-7641-BE89-B41AB1E9071E}" type="slidenum">
              <a:rPr lang="en-US" smtClean="0"/>
              <a:t>‹#›</a:t>
            </a:fld>
            <a:endParaRPr lang="en-US"/>
          </a:p>
        </p:txBody>
      </p:sp>
    </p:spTree>
    <p:extLst>
      <p:ext uri="{BB962C8B-B14F-4D97-AF65-F5344CB8AC3E}">
        <p14:creationId xmlns:p14="http://schemas.microsoft.com/office/powerpoint/2010/main" val="1599702706"/>
      </p:ext>
    </p:extLst>
  </p:cSld>
  <p:clrMap bg1="lt1" tx1="dk1" bg2="lt2" tx2="dk2" accent1="accent1" accent2="accent2" accent3="accent3" accent4="accent4" accent5="accent5" accent6="accent6" hlink="hlink" folHlink="folHlink"/>
  <p:notesStyle>
    <a:lvl1pPr marL="0" algn="l" defTabSz="1828686" rtl="0" eaLnBrk="1" latinLnBrk="0" hangingPunct="1">
      <a:defRPr sz="2400" kern="1200">
        <a:solidFill>
          <a:schemeClr val="tx1"/>
        </a:solidFill>
        <a:latin typeface="+mn-lt"/>
        <a:ea typeface="+mn-ea"/>
        <a:cs typeface="+mn-cs"/>
      </a:defRPr>
    </a:lvl1pPr>
    <a:lvl2pPr marL="914343" algn="l" defTabSz="1828686" rtl="0" eaLnBrk="1" latinLnBrk="0" hangingPunct="1">
      <a:defRPr sz="2400" kern="1200">
        <a:solidFill>
          <a:schemeClr val="tx1"/>
        </a:solidFill>
        <a:latin typeface="+mn-lt"/>
        <a:ea typeface="+mn-ea"/>
        <a:cs typeface="+mn-cs"/>
      </a:defRPr>
    </a:lvl2pPr>
    <a:lvl3pPr marL="1828686" algn="l" defTabSz="1828686" rtl="0" eaLnBrk="1" latinLnBrk="0" hangingPunct="1">
      <a:defRPr sz="2400" kern="1200">
        <a:solidFill>
          <a:schemeClr val="tx1"/>
        </a:solidFill>
        <a:latin typeface="+mn-lt"/>
        <a:ea typeface="+mn-ea"/>
        <a:cs typeface="+mn-cs"/>
      </a:defRPr>
    </a:lvl3pPr>
    <a:lvl4pPr marL="2743029" algn="l" defTabSz="1828686" rtl="0" eaLnBrk="1" latinLnBrk="0" hangingPunct="1">
      <a:defRPr sz="2400" kern="1200">
        <a:solidFill>
          <a:schemeClr val="tx1"/>
        </a:solidFill>
        <a:latin typeface="+mn-lt"/>
        <a:ea typeface="+mn-ea"/>
        <a:cs typeface="+mn-cs"/>
      </a:defRPr>
    </a:lvl4pPr>
    <a:lvl5pPr marL="3657371" algn="l" defTabSz="1828686" rtl="0" eaLnBrk="1" latinLnBrk="0" hangingPunct="1">
      <a:defRPr sz="2400" kern="1200">
        <a:solidFill>
          <a:schemeClr val="tx1"/>
        </a:solidFill>
        <a:latin typeface="+mn-lt"/>
        <a:ea typeface="+mn-ea"/>
        <a:cs typeface="+mn-cs"/>
      </a:defRPr>
    </a:lvl5pPr>
    <a:lvl6pPr marL="4571714" algn="l" defTabSz="1828686" rtl="0" eaLnBrk="1" latinLnBrk="0" hangingPunct="1">
      <a:defRPr sz="2400" kern="1200">
        <a:solidFill>
          <a:schemeClr val="tx1"/>
        </a:solidFill>
        <a:latin typeface="+mn-lt"/>
        <a:ea typeface="+mn-ea"/>
        <a:cs typeface="+mn-cs"/>
      </a:defRPr>
    </a:lvl6pPr>
    <a:lvl7pPr marL="5486057" algn="l" defTabSz="1828686" rtl="0" eaLnBrk="1" latinLnBrk="0" hangingPunct="1">
      <a:defRPr sz="2400" kern="1200">
        <a:solidFill>
          <a:schemeClr val="tx1"/>
        </a:solidFill>
        <a:latin typeface="+mn-lt"/>
        <a:ea typeface="+mn-ea"/>
        <a:cs typeface="+mn-cs"/>
      </a:defRPr>
    </a:lvl7pPr>
    <a:lvl8pPr marL="6400400" algn="l" defTabSz="1828686" rtl="0" eaLnBrk="1" latinLnBrk="0" hangingPunct="1">
      <a:defRPr sz="2400" kern="1200">
        <a:solidFill>
          <a:schemeClr val="tx1"/>
        </a:solidFill>
        <a:latin typeface="+mn-lt"/>
        <a:ea typeface="+mn-ea"/>
        <a:cs typeface="+mn-cs"/>
      </a:defRPr>
    </a:lvl8pPr>
    <a:lvl9pPr marL="7314743" algn="l" defTabSz="182868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9BB431-05C6-7641-BE89-B41AB1E9071E}" type="slidenum">
              <a:rPr lang="en-US" smtClean="0"/>
              <a:t>1</a:t>
            </a:fld>
            <a:endParaRPr lang="en-US"/>
          </a:p>
        </p:txBody>
      </p:sp>
    </p:spTree>
    <p:extLst>
      <p:ext uri="{BB962C8B-B14F-4D97-AF65-F5344CB8AC3E}">
        <p14:creationId xmlns:p14="http://schemas.microsoft.com/office/powerpoint/2010/main" val="223447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u="none" strike="noStrike" baseline="0" dirty="0">
                <a:solidFill>
                  <a:srgbClr val="000000"/>
                </a:solidFill>
                <a:latin typeface="Arial" panose="020B0604020202020204" pitchFamily="34" charset="0"/>
              </a:rPr>
              <a:t>The Green Book: Appraisal and Evaluation in Central Government </a:t>
            </a:r>
            <a:r>
              <a:rPr lang="en-GB" sz="1800" b="0" i="0" u="none" strike="noStrike" baseline="0" dirty="0">
                <a:solidFill>
                  <a:srgbClr val="000000"/>
                </a:solidFill>
                <a:latin typeface="Arial" panose="020B0604020202020204" pitchFamily="34" charset="0"/>
              </a:rPr>
              <a:t>(HM Treasury, 2003, amended in 2016) sets out a broad policy cycle, known as ROAMEF that positions monitoring and evaluation as key stages within the development and implementation of effective policy. </a:t>
            </a:r>
            <a:endParaRPr lang="en-GB" sz="1800" b="0" i="1" u="none" strike="noStrike" baseline="0" dirty="0">
              <a:solidFill>
                <a:srgbClr val="000000"/>
              </a:solidFill>
              <a:latin typeface="Arial" panose="020B0604020202020204" pitchFamily="34" charset="0"/>
            </a:endParaRPr>
          </a:p>
          <a:p>
            <a:endParaRPr lang="en-GB" sz="1800" b="0" i="1" u="none" strike="noStrike" baseline="0" dirty="0">
              <a:solidFill>
                <a:srgbClr val="000000"/>
              </a:solidFill>
              <a:latin typeface="Arial" panose="020B0604020202020204" pitchFamily="34" charset="0"/>
            </a:endParaRPr>
          </a:p>
          <a:p>
            <a:r>
              <a:rPr lang="en-GB" sz="1800" b="0" i="1" u="none" strike="noStrike" baseline="0" dirty="0">
                <a:solidFill>
                  <a:srgbClr val="000000"/>
                </a:solidFill>
                <a:latin typeface="Arial" panose="020B0604020202020204" pitchFamily="34" charset="0"/>
              </a:rPr>
              <a:t>The Magenta Book: Guidance for evaluation </a:t>
            </a:r>
            <a:r>
              <a:rPr lang="en-GB" sz="1800" b="0" i="0" u="none" strike="noStrike" baseline="0" dirty="0">
                <a:solidFill>
                  <a:srgbClr val="000000"/>
                </a:solidFill>
                <a:latin typeface="Arial" panose="020B0604020202020204" pitchFamily="34" charset="0"/>
              </a:rPr>
              <a:t>(HM Treasury, 2011) defines evaluation as “</a:t>
            </a:r>
            <a:r>
              <a:rPr lang="en-GB" sz="1800" b="0" i="1" u="none" strike="noStrike" baseline="0" dirty="0">
                <a:solidFill>
                  <a:srgbClr val="000000"/>
                </a:solidFill>
                <a:latin typeface="Arial" panose="020B0604020202020204" pitchFamily="34" charset="0"/>
              </a:rPr>
              <a:t>an objective process of understanding how a policy or other intervention was implemented, what effects it had, for whom, how and why.</a:t>
            </a:r>
            <a:r>
              <a:rPr lang="en-GB" sz="1800" b="0" i="0" u="none" strike="noStrike" baseline="0" dirty="0">
                <a:solidFill>
                  <a:srgbClr val="000000"/>
                </a:solidFill>
                <a:latin typeface="Arial" panose="020B0604020202020204" pitchFamily="34" charset="0"/>
              </a:rPr>
              <a:t>” They go onto argue that “</a:t>
            </a:r>
            <a:r>
              <a:rPr lang="en-GB" sz="1800" b="0" i="1" u="none" strike="noStrike" baseline="0" dirty="0">
                <a:solidFill>
                  <a:srgbClr val="000000"/>
                </a:solidFill>
                <a:latin typeface="Arial" panose="020B0604020202020204" pitchFamily="34" charset="0"/>
              </a:rPr>
              <a:t>Not evaluating, or evaluating poorly, will mean that policy makers will not be able to provide meaningful evidence in support of any claims they might wish to make about a policy’s effectiveness. Any such claims will be effectively unfounded.</a:t>
            </a:r>
            <a:r>
              <a:rPr lang="en-GB" sz="1800" b="0" i="0" u="none" strike="noStrike" baseline="0" dirty="0">
                <a:solidFill>
                  <a:srgbClr val="000000"/>
                </a:solidFill>
                <a:latin typeface="Arial" panose="020B0604020202020204" pitchFamily="34" charset="0"/>
              </a:rPr>
              <a:t>” </a:t>
            </a:r>
          </a:p>
          <a:p>
            <a:endParaRPr lang="en-GB" sz="1800" b="0" i="0" u="none" strike="noStrike" baseline="0" dirty="0">
              <a:solidFill>
                <a:srgbClr val="000000"/>
              </a:solidFill>
              <a:latin typeface="Arial" panose="020B0604020202020204" pitchFamily="34" charset="0"/>
            </a:endParaRPr>
          </a:p>
          <a:p>
            <a:r>
              <a:rPr lang="en-GB" dirty="0">
                <a:solidFill>
                  <a:schemeClr val="tx1"/>
                </a:solidFill>
              </a:rPr>
              <a:t>Focus on monitoring and evaluation, and use of logic models</a:t>
            </a:r>
          </a:p>
          <a:p>
            <a:r>
              <a:rPr lang="en-GB" dirty="0">
                <a:solidFill>
                  <a:schemeClr val="tx1"/>
                </a:solidFill>
              </a:rPr>
              <a:t>Prof Henry Overmann et al . . . ‘What Works- Strong evaluation methods, hypothesis testing, continuous improvement evaluation </a:t>
            </a:r>
          </a:p>
          <a:p>
            <a:r>
              <a:rPr lang="en-GB" dirty="0">
                <a:solidFill>
                  <a:schemeClr val="tx1"/>
                </a:solidFill>
              </a:rPr>
              <a:t>Green Book review following Budget 2020 to address - Concerns re 2018 guidance undermining Government’s 'levelling-up' intent (not all contexts the same . . . &amp; its more than </a:t>
            </a:r>
            <a:r>
              <a:rPr lang="en-GB" dirty="0" err="1">
                <a:solidFill>
                  <a:schemeClr val="tx1"/>
                </a:solidFill>
              </a:rPr>
              <a:t>ec</a:t>
            </a:r>
            <a:r>
              <a:rPr lang="en-GB" dirty="0">
                <a:solidFill>
                  <a:schemeClr val="tx1"/>
                </a:solidFill>
              </a:rPr>
              <a:t> impact) and UK’s legal requirement to achieve Net Zero by 2050 (revisiting appraisal of environmental impacts)</a:t>
            </a:r>
          </a:p>
          <a:p>
            <a:endParaRPr lang="en-GB" dirty="0"/>
          </a:p>
        </p:txBody>
      </p:sp>
      <p:sp>
        <p:nvSpPr>
          <p:cNvPr id="4" name="Slide Number Placeholder 3"/>
          <p:cNvSpPr>
            <a:spLocks noGrp="1"/>
          </p:cNvSpPr>
          <p:nvPr>
            <p:ph type="sldNum" sz="quarter" idx="5"/>
          </p:nvPr>
        </p:nvSpPr>
        <p:spPr/>
        <p:txBody>
          <a:bodyPr/>
          <a:lstStyle/>
          <a:p>
            <a:fld id="{0D9BB431-05C6-7641-BE89-B41AB1E9071E}" type="slidenum">
              <a:rPr lang="en-US" smtClean="0"/>
              <a:t>2</a:t>
            </a:fld>
            <a:endParaRPr lang="en-US"/>
          </a:p>
        </p:txBody>
      </p:sp>
    </p:spTree>
    <p:extLst>
      <p:ext uri="{BB962C8B-B14F-4D97-AF65-F5344CB8AC3E}">
        <p14:creationId xmlns:p14="http://schemas.microsoft.com/office/powerpoint/2010/main" val="352577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u="none" strike="noStrike" baseline="0" dirty="0">
                <a:solidFill>
                  <a:srgbClr val="000000"/>
                </a:solidFill>
                <a:latin typeface="Arial" panose="020B0604020202020204" pitchFamily="34" charset="0"/>
                <a:cs typeface="Arial" panose="020B0604020202020204" pitchFamily="34" charset="0"/>
              </a:rPr>
              <a:t>Stronger and clearer advice on what constitutes value for money</a:t>
            </a:r>
            <a:r>
              <a:rPr lang="en-GB" sz="2400" b="0" u="none" strike="noStrike" baseline="0" dirty="0">
                <a:solidFill>
                  <a:srgbClr val="000000"/>
                </a:solidFill>
                <a:latin typeface="Arial" panose="020B0604020202020204" pitchFamily="34" charset="0"/>
                <a:cs typeface="Arial" panose="020B0604020202020204" pitchFamily="34" charset="0"/>
              </a:rPr>
              <a:t>. This will ensure that projects are being assessed first and foremost on how well they deliver policy objectives rather than focusing on a purely economic assessment that doesn’t consider who benefits </a:t>
            </a:r>
          </a:p>
          <a:p>
            <a:pPr marL="457200" indent="-457200">
              <a:buFont typeface="Arial" panose="020B0604020202020204" pitchFamily="34" charset="0"/>
              <a:buChar char="•"/>
            </a:pPr>
            <a:r>
              <a:rPr lang="en-GB" sz="2400" b="0" u="none" strike="noStrike" baseline="0" dirty="0">
                <a:solidFill>
                  <a:srgbClr val="000000"/>
                </a:solidFill>
                <a:latin typeface="Arial" panose="020B0604020202020204" pitchFamily="34" charset="0"/>
                <a:cs typeface="Arial" panose="020B0604020202020204" pitchFamily="34" charset="0"/>
              </a:rPr>
              <a:t>A stronger requirement to </a:t>
            </a:r>
            <a:r>
              <a:rPr lang="en-GB" sz="2400" b="1" u="none" strike="noStrike" baseline="0" dirty="0">
                <a:solidFill>
                  <a:srgbClr val="000000"/>
                </a:solidFill>
                <a:latin typeface="Arial" panose="020B0604020202020204" pitchFamily="34" charset="0"/>
                <a:cs typeface="Arial" panose="020B0604020202020204" pitchFamily="34" charset="0"/>
              </a:rPr>
              <a:t>establish clear objectives from the outset </a:t>
            </a:r>
            <a:r>
              <a:rPr lang="en-GB" sz="2400" b="0" u="none" strike="noStrike" baseline="0" dirty="0">
                <a:solidFill>
                  <a:srgbClr val="000000"/>
                </a:solidFill>
                <a:latin typeface="Arial" panose="020B0604020202020204" pitchFamily="34" charset="0"/>
                <a:cs typeface="Arial" panose="020B0604020202020204" pitchFamily="34" charset="0"/>
              </a:rPr>
              <a:t>that must be the drivers of the policy development, and to show a robust logic of change from inputs to outcomes. </a:t>
            </a:r>
          </a:p>
          <a:p>
            <a:pPr marL="457200" indent="-457200">
              <a:buFont typeface="Arial" panose="020B0604020202020204" pitchFamily="34" charset="0"/>
              <a:buChar char="•"/>
            </a:pPr>
            <a:r>
              <a:rPr lang="en-GB" sz="2400" b="1" u="none" strike="noStrike" baseline="0" dirty="0">
                <a:solidFill>
                  <a:srgbClr val="000000"/>
                </a:solidFill>
                <a:latin typeface="Arial" panose="020B0604020202020204" pitchFamily="34" charset="0"/>
                <a:cs typeface="Arial" panose="020B0604020202020204" pitchFamily="34" charset="0"/>
              </a:rPr>
              <a:t>New guidance on how to assess local impacts, to capture different impacts </a:t>
            </a:r>
            <a:r>
              <a:rPr lang="en-GB" sz="2400" b="0" u="none" strike="noStrike" baseline="0" dirty="0">
                <a:solidFill>
                  <a:srgbClr val="000000"/>
                </a:solidFill>
                <a:latin typeface="Arial" panose="020B0604020202020204" pitchFamily="34" charset="0"/>
                <a:cs typeface="Arial" panose="020B0604020202020204" pitchFamily="34" charset="0"/>
              </a:rPr>
              <a:t>on different places and local employment effects. Proposals without an assessment of place-based impacts will be challenged and business cases tested rigorously. </a:t>
            </a:r>
          </a:p>
          <a:p>
            <a:pPr marL="457200" indent="-457200">
              <a:buFont typeface="Arial" panose="020B0604020202020204" pitchFamily="34" charset="0"/>
              <a:buChar char="•"/>
            </a:pPr>
            <a:r>
              <a:rPr lang="en-GB" sz="2400" b="1" u="none" strike="noStrike" baseline="0" dirty="0">
                <a:solidFill>
                  <a:srgbClr val="000000"/>
                </a:solidFill>
                <a:latin typeface="Arial" panose="020B0604020202020204" pitchFamily="34" charset="0"/>
                <a:cs typeface="Arial" panose="020B0604020202020204" pitchFamily="34" charset="0"/>
              </a:rPr>
              <a:t>Greater transparency with a new requirement to publish a summary business case </a:t>
            </a:r>
            <a:r>
              <a:rPr lang="en-GB" sz="2400" b="0" u="none" strike="noStrike" baseline="0" dirty="0">
                <a:solidFill>
                  <a:srgbClr val="000000"/>
                </a:solidFill>
                <a:latin typeface="Arial" panose="020B0604020202020204" pitchFamily="34" charset="0"/>
                <a:cs typeface="Arial" panose="020B0604020202020204" pitchFamily="34" charset="0"/>
              </a:rPr>
              <a:t>after they receive final approval. This will begin in April 2021 for all infrastructure projects and programmes on the Government’s Major Projects Portfolio. </a:t>
            </a:r>
          </a:p>
          <a:p>
            <a:pPr marL="457200" indent="-457200">
              <a:buFont typeface="Arial" panose="020B0604020202020204" pitchFamily="34" charset="0"/>
              <a:buChar char="•"/>
            </a:pPr>
            <a:r>
              <a:rPr lang="en-GB" sz="2400" b="0" u="none" strike="noStrike" baseline="0" dirty="0">
                <a:solidFill>
                  <a:srgbClr val="000000"/>
                </a:solidFill>
                <a:latin typeface="Arial" panose="020B0604020202020204" pitchFamily="34" charset="0"/>
                <a:cs typeface="Arial" panose="020B0604020202020204" pitchFamily="34" charset="0"/>
              </a:rPr>
              <a:t>Announcement that HMT will lead an expert external review on the application of the Green Book discount rate to environmental impacts. This review will conclude next year </a:t>
            </a:r>
            <a:endParaRPr lang="en-GB" sz="2400" b="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D9BB431-05C6-7641-BE89-B41AB1E9071E}" type="slidenum">
              <a:rPr lang="en-US" smtClean="0"/>
              <a:t>3</a:t>
            </a:fld>
            <a:endParaRPr lang="en-US"/>
          </a:p>
        </p:txBody>
      </p:sp>
    </p:spTree>
    <p:extLst>
      <p:ext uri="{BB962C8B-B14F-4D97-AF65-F5344CB8AC3E}">
        <p14:creationId xmlns:p14="http://schemas.microsoft.com/office/powerpoint/2010/main" val="408866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programme logic model (PLM) is a diagrammatic representation of an intervention’s objectives, inputs, activities, outputs, outcomes, and impacts. A theory of change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ToC</a:t>
            </a:r>
            <a:r>
              <a:rPr lang="en-GB" sz="1800" dirty="0">
                <a:effectLst/>
                <a:latin typeface="Calibri" panose="020F0502020204030204" pitchFamily="34" charset="0"/>
                <a:ea typeface="Calibri" panose="020F0502020204030204" pitchFamily="34" charset="0"/>
                <a:cs typeface="Times New Roman" panose="02020603050405020304" pitchFamily="18" charset="0"/>
              </a:rPr>
              <a:t>) sets out the causal links and enabling/liming factors to reach those outcomes and impacts. This provides the basis for theory-based evaluations, establishing the hypotheses to test.</a:t>
            </a:r>
          </a:p>
          <a:p>
            <a:endParaRPr lang="en-GB" dirty="0"/>
          </a:p>
          <a:p>
            <a:r>
              <a:rPr lang="en-GB" dirty="0"/>
              <a:t>Our evaluators are clear – if you can’t write a logic model, than your programme/project isn’t ready to go </a:t>
            </a:r>
          </a:p>
          <a:p>
            <a:endParaRPr lang="en-GB" dirty="0"/>
          </a:p>
          <a:p>
            <a:pPr algn="l"/>
            <a:r>
              <a:rPr lang="en-GB" dirty="0"/>
              <a:t>There is no ‘right way’ – you can start wherever, and can go back and forth. </a:t>
            </a:r>
            <a:r>
              <a:rPr lang="en-GB" sz="1800" b="0" i="0" u="none" strike="noStrike" baseline="0" dirty="0">
                <a:latin typeface="Verdana" panose="020B0604030504040204" pitchFamily="34" charset="0"/>
              </a:rPr>
              <a:t>For example, you might question whether a particular activity (information sessions) can really deliver a particular outcome (increased skills) and decide to change either the outcome or the activity. This means that you are exploring the assumptions behind your activities and questioning the</a:t>
            </a:r>
          </a:p>
          <a:p>
            <a:pPr algn="l"/>
            <a:r>
              <a:rPr lang="en-GB" sz="1800" b="0" i="0" u="none" strike="noStrike" baseline="0" dirty="0">
                <a:latin typeface="Verdana" panose="020B0604030504040204" pitchFamily="34" charset="0"/>
              </a:rPr>
              <a:t>theory about how you make a difference. That’s what this process is all about!</a:t>
            </a:r>
            <a:endParaRPr lang="en-GB" dirty="0"/>
          </a:p>
        </p:txBody>
      </p:sp>
      <p:sp>
        <p:nvSpPr>
          <p:cNvPr id="4" name="Slide Number Placeholder 3"/>
          <p:cNvSpPr>
            <a:spLocks noGrp="1"/>
          </p:cNvSpPr>
          <p:nvPr>
            <p:ph type="sldNum" sz="quarter" idx="5"/>
          </p:nvPr>
        </p:nvSpPr>
        <p:spPr/>
        <p:txBody>
          <a:bodyPr/>
          <a:lstStyle/>
          <a:p>
            <a:fld id="{0D9BB431-05C6-7641-BE89-B41AB1E9071E}" type="slidenum">
              <a:rPr lang="en-US" smtClean="0"/>
              <a:t>4</a:t>
            </a:fld>
            <a:endParaRPr lang="en-US"/>
          </a:p>
        </p:txBody>
      </p:sp>
    </p:spTree>
    <p:extLst>
      <p:ext uri="{BB962C8B-B14F-4D97-AF65-F5344CB8AC3E}">
        <p14:creationId xmlns:p14="http://schemas.microsoft.com/office/powerpoint/2010/main" val="341557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Context – what is the problem or issue and for whom? How do we know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GB" sz="1800" dirty="0">
                <a:effectLst/>
                <a:latin typeface="Calibri" panose="020F0502020204030204" pitchFamily="34" charset="0"/>
                <a:ea typeface="Calibri" panose="020F0502020204030204" pitchFamily="34" charset="0"/>
                <a:cs typeface="Times New Roman" panose="02020603050405020304" pitchFamily="18" charset="0"/>
              </a:rPr>
              <a:t> what evidence do we have?) Why is this a problem? </a:t>
            </a:r>
          </a:p>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Rationale for intervention – what happens if we don’t anything? Who is helping to resolved this issue and how do we fit in? What do we know about the factors affecting this issue i.e. market failures </a:t>
            </a:r>
          </a:p>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cs typeface="Times New Roman" panose="02020603050405020304" pitchFamily="18" charset="0"/>
              </a:rPr>
              <a:t>Contextual conditions – availability of ‘right staff’, ability to recruit the ‘right’ beneficiaries, specific local/regional structural features</a:t>
            </a:r>
          </a:p>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cs typeface="Times New Roman" panose="02020603050405020304" pitchFamily="18" charset="0"/>
              </a:rPr>
              <a:t>Objective – what do you hope to achieve? </a:t>
            </a:r>
          </a:p>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cs typeface="Times New Roman" panose="02020603050405020304" pitchFamily="18" charset="0"/>
              </a:rPr>
              <a:t>Activities – what action will you take to achieve the objectives?</a:t>
            </a:r>
          </a:p>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cs typeface="Times New Roman" panose="02020603050405020304" pitchFamily="18" charset="0"/>
              </a:rPr>
              <a:t>Outputs – what are the measurable effects of your work? </a:t>
            </a:r>
          </a:p>
          <a:p>
            <a:pPr marL="0" marR="0" lvl="0" indent="0" algn="l" defTabSz="1828686"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cs typeface="Times New Roman" panose="02020603050405020304" pitchFamily="18" charset="0"/>
              </a:rPr>
              <a:t>Outcomes – what difference will this make in the short and long term? </a:t>
            </a:r>
            <a:endParaRPr lang="en-GB" dirty="0"/>
          </a:p>
        </p:txBody>
      </p:sp>
      <p:sp>
        <p:nvSpPr>
          <p:cNvPr id="4" name="Slide Number Placeholder 3"/>
          <p:cNvSpPr>
            <a:spLocks noGrp="1"/>
          </p:cNvSpPr>
          <p:nvPr>
            <p:ph type="sldNum" sz="quarter" idx="5"/>
          </p:nvPr>
        </p:nvSpPr>
        <p:spPr/>
        <p:txBody>
          <a:bodyPr/>
          <a:lstStyle/>
          <a:p>
            <a:fld id="{0D9BB431-05C6-7641-BE89-B41AB1E9071E}" type="slidenum">
              <a:rPr lang="en-US" smtClean="0"/>
              <a:t>5</a:t>
            </a:fld>
            <a:endParaRPr lang="en-US"/>
          </a:p>
        </p:txBody>
      </p:sp>
    </p:spTree>
    <p:extLst>
      <p:ext uri="{BB962C8B-B14F-4D97-AF65-F5344CB8AC3E}">
        <p14:creationId xmlns:p14="http://schemas.microsoft.com/office/powerpoint/2010/main" val="81545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en-GB" dirty="0"/>
              <a:t>The process itself is just an important as the outcome – allows you to question your assumptions and your own logic </a:t>
            </a:r>
          </a:p>
          <a:p>
            <a:pPr marL="342900" marR="0" lvl="0" indent="-342900" algn="l" defTabSz="1828686" rtl="0" eaLnBrk="1" fontAlgn="auto" latinLnBrk="0" hangingPunct="1">
              <a:lnSpc>
                <a:spcPct val="100000"/>
              </a:lnSpc>
              <a:spcBef>
                <a:spcPts val="0"/>
              </a:spcBef>
              <a:spcAft>
                <a:spcPts val="0"/>
              </a:spcAft>
              <a:buClrTx/>
              <a:buSzTx/>
              <a:buFontTx/>
              <a:buChar char="-"/>
              <a:tabLst/>
              <a:defRPr/>
            </a:pPr>
            <a:endParaRPr lang="en-GB" dirty="0"/>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Is it meaningful – we have identified a problem, but other people might be concerned with others. Ask yourself ‘who cares and why’? </a:t>
            </a:r>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Plausibility – are you setting yourself up to fail by promising too much? Have you considered the short and longer term impact? Can these outcomes be sustained? </a:t>
            </a:r>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Doable – do you have the resources to deliver your activity? Do you have partner commitment? </a:t>
            </a:r>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Testable – can we tell if things are progressing? </a:t>
            </a:r>
          </a:p>
          <a:p>
            <a:pPr marL="342900" marR="0" lvl="0" indent="-342900" algn="l" defTabSz="1828686" rtl="0" eaLnBrk="1" fontAlgn="auto" latinLnBrk="0" hangingPunct="1">
              <a:lnSpc>
                <a:spcPct val="100000"/>
              </a:lnSpc>
              <a:spcBef>
                <a:spcPts val="0"/>
              </a:spcBef>
              <a:spcAft>
                <a:spcPts val="0"/>
              </a:spcAft>
              <a:buClrTx/>
              <a:buSzTx/>
              <a:buFontTx/>
              <a:buChar char="-"/>
              <a:tabLst/>
              <a:defRPr/>
            </a:pPr>
            <a:endParaRPr lang="en-GB" dirty="0"/>
          </a:p>
        </p:txBody>
      </p:sp>
      <p:sp>
        <p:nvSpPr>
          <p:cNvPr id="4" name="Slide Number Placeholder 3"/>
          <p:cNvSpPr>
            <a:spLocks noGrp="1"/>
          </p:cNvSpPr>
          <p:nvPr>
            <p:ph type="sldNum" sz="quarter" idx="5"/>
          </p:nvPr>
        </p:nvSpPr>
        <p:spPr/>
        <p:txBody>
          <a:bodyPr/>
          <a:lstStyle/>
          <a:p>
            <a:fld id="{0D9BB431-05C6-7641-BE89-B41AB1E9071E}" type="slidenum">
              <a:rPr lang="en-US" smtClean="0"/>
              <a:t>6</a:t>
            </a:fld>
            <a:endParaRPr lang="en-US"/>
          </a:p>
        </p:txBody>
      </p:sp>
    </p:spTree>
    <p:extLst>
      <p:ext uri="{BB962C8B-B14F-4D97-AF65-F5344CB8AC3E}">
        <p14:creationId xmlns:p14="http://schemas.microsoft.com/office/powerpoint/2010/main" val="10428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The use of logic models was piloted across government last year and is now required for key programmes</a:t>
            </a:r>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The Freeport application process was an early example and the NE and other bidders had to each complete a LM based on the attached.</a:t>
            </a:r>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Required rigour in our thinking and analysis of activities and benefits</a:t>
            </a:r>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Also accompanied by some additional transparency in Government reporting of decision making – they were able to score across a number of mediated factors</a:t>
            </a:r>
          </a:p>
          <a:p>
            <a:pPr marL="342900" marR="0" lvl="0" indent="-342900" algn="l" defTabSz="1828686" rtl="0" eaLnBrk="1" fontAlgn="auto" latinLnBrk="0" hangingPunct="1">
              <a:lnSpc>
                <a:spcPct val="100000"/>
              </a:lnSpc>
              <a:spcBef>
                <a:spcPts val="0"/>
              </a:spcBef>
              <a:spcAft>
                <a:spcPts val="0"/>
              </a:spcAft>
              <a:buClrTx/>
              <a:buSzTx/>
              <a:buFontTx/>
              <a:buChar char="-"/>
              <a:tabLst/>
              <a:defRPr/>
            </a:pPr>
            <a:r>
              <a:rPr lang="en-GB" dirty="0"/>
              <a:t>Doesn’t remove the possibility of political prioritisation…….</a:t>
            </a:r>
          </a:p>
          <a:p>
            <a:pPr marL="342900" marR="0" lvl="0" indent="-342900" algn="l" defTabSz="1828686" rtl="0" eaLnBrk="1" fontAlgn="auto" latinLnBrk="0" hangingPunct="1">
              <a:lnSpc>
                <a:spcPct val="100000"/>
              </a:lnSpc>
              <a:spcBef>
                <a:spcPts val="0"/>
              </a:spcBef>
              <a:spcAft>
                <a:spcPts val="0"/>
              </a:spcAft>
              <a:buClrTx/>
              <a:buSzTx/>
              <a:buFontTx/>
              <a:buChar char="-"/>
              <a:tabLst/>
              <a:defRPr/>
            </a:pPr>
            <a:endParaRPr lang="en-GB" dirty="0"/>
          </a:p>
        </p:txBody>
      </p:sp>
      <p:sp>
        <p:nvSpPr>
          <p:cNvPr id="4" name="Slide Number Placeholder 3"/>
          <p:cNvSpPr>
            <a:spLocks noGrp="1"/>
          </p:cNvSpPr>
          <p:nvPr>
            <p:ph type="sldNum" sz="quarter" idx="5"/>
          </p:nvPr>
        </p:nvSpPr>
        <p:spPr/>
        <p:txBody>
          <a:bodyPr/>
          <a:lstStyle/>
          <a:p>
            <a:fld id="{0D9BB431-05C6-7641-BE89-B41AB1E9071E}" type="slidenum">
              <a:rPr lang="en-US" smtClean="0"/>
              <a:t>7</a:t>
            </a:fld>
            <a:endParaRPr lang="en-US"/>
          </a:p>
        </p:txBody>
      </p:sp>
    </p:spTree>
    <p:extLst>
      <p:ext uri="{BB962C8B-B14F-4D97-AF65-F5344CB8AC3E}">
        <p14:creationId xmlns:p14="http://schemas.microsoft.com/office/powerpoint/2010/main" val="75727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B600FF-F119-FD44-9264-4CDDBA7F77D2}"/>
              </a:ext>
            </a:extLst>
          </p:cNvPr>
          <p:cNvSpPr>
            <a:spLocks noGrp="1"/>
          </p:cNvSpPr>
          <p:nvPr>
            <p:ph type="title"/>
          </p:nvPr>
        </p:nvSpPr>
        <p:spPr>
          <a:xfrm>
            <a:off x="1169581" y="918358"/>
            <a:ext cx="22094457" cy="1635703"/>
          </a:xfrm>
          <a:prstGeom prst="rect">
            <a:avLst/>
          </a:prstGeom>
        </p:spPr>
        <p:txBody>
          <a:bodyPr/>
          <a:lstStyle>
            <a:lvl1pPr>
              <a:defRPr sz="6000" b="1">
                <a:solidFill>
                  <a:srgbClr val="19307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4529ABB-BD5F-6D45-B8FA-98DBEB0366C9}"/>
              </a:ext>
            </a:extLst>
          </p:cNvPr>
          <p:cNvSpPr>
            <a:spLocks noGrp="1"/>
          </p:cNvSpPr>
          <p:nvPr>
            <p:ph sz="half" idx="1"/>
          </p:nvPr>
        </p:nvSpPr>
        <p:spPr>
          <a:xfrm>
            <a:off x="1169581" y="2960913"/>
            <a:ext cx="22094456" cy="8565697"/>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685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5206" y="2569029"/>
            <a:ext cx="12930908" cy="3466400"/>
          </a:xfrm>
          <a:prstGeom prst="rect">
            <a:avLst/>
          </a:prstGeom>
        </p:spPr>
        <p:txBody>
          <a:bodyPr anchor="b"/>
          <a:lstStyle>
            <a:lvl1pPr algn="l">
              <a:defRPr sz="6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206" y="6509657"/>
            <a:ext cx="12930908" cy="3134074"/>
          </a:xfrm>
          <a:prstGeom prst="rect">
            <a:avLst/>
          </a:prstGeom>
        </p:spPr>
        <p:txBody>
          <a:bodyPr/>
          <a:lstStyle>
            <a:lvl1pPr marL="0" indent="0" algn="l">
              <a:buNone/>
              <a:defRPr sz="48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408523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EDEE1E-ABB8-0FEC-E762-FC03216A5A6B}"/>
              </a:ext>
            </a:extLst>
          </p:cNvPr>
          <p:cNvSpPr>
            <a:spLocks noGrp="1"/>
          </p:cNvSpPr>
          <p:nvPr>
            <p:ph type="ctrTitle"/>
          </p:nvPr>
        </p:nvSpPr>
        <p:spPr>
          <a:xfrm>
            <a:off x="1155206" y="2569029"/>
            <a:ext cx="12930908" cy="3466400"/>
          </a:xfrm>
          <a:prstGeom prst="rect">
            <a:avLst/>
          </a:prstGeom>
        </p:spPr>
        <p:txBody>
          <a:bodyPr anchor="b"/>
          <a:lstStyle>
            <a:lvl1pPr algn="l">
              <a:defRPr sz="6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122A1B22-BF96-54B0-1F34-B86832F1EE88}"/>
              </a:ext>
            </a:extLst>
          </p:cNvPr>
          <p:cNvSpPr>
            <a:spLocks noGrp="1"/>
          </p:cNvSpPr>
          <p:nvPr>
            <p:ph type="subTitle" idx="1"/>
          </p:nvPr>
        </p:nvSpPr>
        <p:spPr>
          <a:xfrm>
            <a:off x="1155206" y="6509657"/>
            <a:ext cx="12930908" cy="3134074"/>
          </a:xfrm>
          <a:prstGeom prst="rect">
            <a:avLst/>
          </a:prstGeom>
        </p:spPr>
        <p:txBody>
          <a:bodyPr/>
          <a:lstStyle>
            <a:lvl1pPr marL="0" indent="0" algn="l">
              <a:buNone/>
              <a:defRPr sz="48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178805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EDEE1E-ABB8-0FEC-E762-FC03216A5A6B}"/>
              </a:ext>
            </a:extLst>
          </p:cNvPr>
          <p:cNvSpPr>
            <a:spLocks noGrp="1"/>
          </p:cNvSpPr>
          <p:nvPr>
            <p:ph type="ctrTitle"/>
          </p:nvPr>
        </p:nvSpPr>
        <p:spPr>
          <a:xfrm>
            <a:off x="1155206" y="2569029"/>
            <a:ext cx="12930908" cy="3466400"/>
          </a:xfrm>
          <a:prstGeom prst="rect">
            <a:avLst/>
          </a:prstGeom>
        </p:spPr>
        <p:txBody>
          <a:bodyPr anchor="b"/>
          <a:lstStyle>
            <a:lvl1pPr algn="l">
              <a:defRPr sz="6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122A1B22-BF96-54B0-1F34-B86832F1EE88}"/>
              </a:ext>
            </a:extLst>
          </p:cNvPr>
          <p:cNvSpPr>
            <a:spLocks noGrp="1"/>
          </p:cNvSpPr>
          <p:nvPr>
            <p:ph type="subTitle" idx="1"/>
          </p:nvPr>
        </p:nvSpPr>
        <p:spPr>
          <a:xfrm>
            <a:off x="1155206" y="6509657"/>
            <a:ext cx="12930908" cy="3134074"/>
          </a:xfrm>
          <a:prstGeom prst="rect">
            <a:avLst/>
          </a:prstGeom>
        </p:spPr>
        <p:txBody>
          <a:bodyPr/>
          <a:lstStyle>
            <a:lvl1pPr marL="0" indent="0" algn="l">
              <a:buNone/>
              <a:defRPr sz="48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236643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EDEE1E-ABB8-0FEC-E762-FC03216A5A6B}"/>
              </a:ext>
            </a:extLst>
          </p:cNvPr>
          <p:cNvSpPr>
            <a:spLocks noGrp="1"/>
          </p:cNvSpPr>
          <p:nvPr>
            <p:ph type="ctrTitle"/>
          </p:nvPr>
        </p:nvSpPr>
        <p:spPr>
          <a:xfrm>
            <a:off x="1155206" y="2569029"/>
            <a:ext cx="12930908" cy="3466400"/>
          </a:xfrm>
          <a:prstGeom prst="rect">
            <a:avLst/>
          </a:prstGeom>
        </p:spPr>
        <p:txBody>
          <a:bodyPr anchor="b"/>
          <a:lstStyle>
            <a:lvl1pPr algn="l">
              <a:defRPr sz="6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122A1B22-BF96-54B0-1F34-B86832F1EE88}"/>
              </a:ext>
            </a:extLst>
          </p:cNvPr>
          <p:cNvSpPr>
            <a:spLocks noGrp="1"/>
          </p:cNvSpPr>
          <p:nvPr>
            <p:ph type="subTitle" idx="1"/>
          </p:nvPr>
        </p:nvSpPr>
        <p:spPr>
          <a:xfrm>
            <a:off x="1155206" y="6509657"/>
            <a:ext cx="12930908" cy="3134074"/>
          </a:xfrm>
          <a:prstGeom prst="rect">
            <a:avLst/>
          </a:prstGeom>
        </p:spPr>
        <p:txBody>
          <a:bodyPr/>
          <a:lstStyle>
            <a:lvl1pPr marL="0" indent="0" algn="l">
              <a:buNone/>
              <a:defRPr sz="48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1228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EDEE1E-ABB8-0FEC-E762-FC03216A5A6B}"/>
              </a:ext>
            </a:extLst>
          </p:cNvPr>
          <p:cNvSpPr>
            <a:spLocks noGrp="1"/>
          </p:cNvSpPr>
          <p:nvPr>
            <p:ph type="ctrTitle"/>
          </p:nvPr>
        </p:nvSpPr>
        <p:spPr>
          <a:xfrm>
            <a:off x="1155206" y="2569029"/>
            <a:ext cx="12930908" cy="3466400"/>
          </a:xfrm>
          <a:prstGeom prst="rect">
            <a:avLst/>
          </a:prstGeom>
        </p:spPr>
        <p:txBody>
          <a:bodyPr anchor="b"/>
          <a:lstStyle>
            <a:lvl1pPr algn="l">
              <a:defRPr sz="6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122A1B22-BF96-54B0-1F34-B86832F1EE88}"/>
              </a:ext>
            </a:extLst>
          </p:cNvPr>
          <p:cNvSpPr>
            <a:spLocks noGrp="1"/>
          </p:cNvSpPr>
          <p:nvPr>
            <p:ph type="subTitle" idx="1"/>
          </p:nvPr>
        </p:nvSpPr>
        <p:spPr>
          <a:xfrm>
            <a:off x="1155206" y="6509657"/>
            <a:ext cx="12930908" cy="3134074"/>
          </a:xfrm>
          <a:prstGeom prst="rect">
            <a:avLst/>
          </a:prstGeom>
        </p:spPr>
        <p:txBody>
          <a:bodyPr/>
          <a:lstStyle>
            <a:lvl1pPr marL="0" indent="0" algn="l">
              <a:buNone/>
              <a:defRPr sz="48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316984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EDEE1E-ABB8-0FEC-E762-FC03216A5A6B}"/>
              </a:ext>
            </a:extLst>
          </p:cNvPr>
          <p:cNvSpPr>
            <a:spLocks noGrp="1"/>
          </p:cNvSpPr>
          <p:nvPr>
            <p:ph type="ctrTitle"/>
          </p:nvPr>
        </p:nvSpPr>
        <p:spPr>
          <a:xfrm>
            <a:off x="1155206" y="2569029"/>
            <a:ext cx="12930908" cy="3466400"/>
          </a:xfrm>
          <a:prstGeom prst="rect">
            <a:avLst/>
          </a:prstGeom>
        </p:spPr>
        <p:txBody>
          <a:bodyPr anchor="b"/>
          <a:lstStyle>
            <a:lvl1pPr algn="l">
              <a:defRPr sz="6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122A1B22-BF96-54B0-1F34-B86832F1EE88}"/>
              </a:ext>
            </a:extLst>
          </p:cNvPr>
          <p:cNvSpPr>
            <a:spLocks noGrp="1"/>
          </p:cNvSpPr>
          <p:nvPr>
            <p:ph type="subTitle" idx="1"/>
          </p:nvPr>
        </p:nvSpPr>
        <p:spPr>
          <a:xfrm>
            <a:off x="1155206" y="6509657"/>
            <a:ext cx="12930908" cy="3134074"/>
          </a:xfrm>
          <a:prstGeom prst="rect">
            <a:avLst/>
          </a:prstGeom>
        </p:spPr>
        <p:txBody>
          <a:bodyPr/>
          <a:lstStyle>
            <a:lvl1pPr marL="0" indent="0" algn="l">
              <a:buNone/>
              <a:defRPr sz="48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149433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8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5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716048"/>
      </p:ext>
    </p:extLst>
  </p:cSld>
  <p:clrMap bg1="lt1" tx1="dk1" bg2="lt2" tx2="dk2" accent1="accent1" accent2="accent2" accent3="accent3" accent4="accent4" accent5="accent5" accent6="accent6" hlink="hlink" folHlink="folHlink"/>
  <p:sldLayoutIdLst>
    <p:sldLayoutId id="2147483679" r:id="rId1"/>
    <p:sldLayoutId id="2147483666" r:id="rId2"/>
    <p:sldLayoutId id="2147483684" r:id="rId3"/>
    <p:sldLayoutId id="2147483687" r:id="rId4"/>
    <p:sldLayoutId id="2147483688" r:id="rId5"/>
    <p:sldLayoutId id="2147483689" r:id="rId6"/>
    <p:sldLayoutId id="2147483690" r:id="rId7"/>
    <p:sldLayoutId id="2147483685" r:id="rId8"/>
    <p:sldLayoutId id="2147483686" r:id="rId9"/>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F87E-276F-6A7E-0356-4002AD14F45D}"/>
              </a:ext>
            </a:extLst>
          </p:cNvPr>
          <p:cNvSpPr>
            <a:spLocks noGrp="1"/>
          </p:cNvSpPr>
          <p:nvPr>
            <p:ph type="ctrTitle"/>
          </p:nvPr>
        </p:nvSpPr>
        <p:spPr/>
        <p:txBody>
          <a:bodyPr/>
          <a:lstStyle/>
          <a:p>
            <a:r>
              <a:rPr lang="en-US" dirty="0"/>
              <a:t>Evidence to Impact	</a:t>
            </a:r>
          </a:p>
        </p:txBody>
      </p:sp>
      <p:sp>
        <p:nvSpPr>
          <p:cNvPr id="3" name="Subtitle 2">
            <a:extLst>
              <a:ext uri="{FF2B5EF4-FFF2-40B4-BE49-F238E27FC236}">
                <a16:creationId xmlns:a16="http://schemas.microsoft.com/office/drawing/2014/main" id="{5E8F54A3-E753-0AE8-35CF-534EF78190B4}"/>
              </a:ext>
            </a:extLst>
          </p:cNvPr>
          <p:cNvSpPr>
            <a:spLocks noGrp="1"/>
          </p:cNvSpPr>
          <p:nvPr>
            <p:ph type="subTitle" idx="1"/>
          </p:nvPr>
        </p:nvSpPr>
        <p:spPr/>
        <p:txBody>
          <a:bodyPr/>
          <a:lstStyle/>
          <a:p>
            <a:r>
              <a:rPr lang="en-US" dirty="0"/>
              <a:t>Introducing Logic Models</a:t>
            </a:r>
          </a:p>
        </p:txBody>
      </p:sp>
    </p:spTree>
    <p:extLst>
      <p:ext uri="{BB962C8B-B14F-4D97-AF65-F5344CB8AC3E}">
        <p14:creationId xmlns:p14="http://schemas.microsoft.com/office/powerpoint/2010/main" val="102306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142-FED5-9D45-BE9B-44DCC5FCDA91}"/>
              </a:ext>
            </a:extLst>
          </p:cNvPr>
          <p:cNvSpPr>
            <a:spLocks noGrp="1"/>
          </p:cNvSpPr>
          <p:nvPr>
            <p:ph type="title"/>
          </p:nvPr>
        </p:nvSpPr>
        <p:spPr/>
        <p:txBody>
          <a:bodyPr/>
          <a:lstStyle/>
          <a:p>
            <a:r>
              <a:rPr lang="en-US" dirty="0"/>
              <a:t>Book of many colours</a:t>
            </a:r>
          </a:p>
        </p:txBody>
      </p:sp>
      <p:sp>
        <p:nvSpPr>
          <p:cNvPr id="4" name="AutoShape 2">
            <a:extLst>
              <a:ext uri="{FF2B5EF4-FFF2-40B4-BE49-F238E27FC236}">
                <a16:creationId xmlns:a16="http://schemas.microsoft.com/office/drawing/2014/main" id="{093EF1F6-AA4B-4C0D-80BE-4E0D691F6E5C}"/>
              </a:ext>
            </a:extLst>
          </p:cNvPr>
          <p:cNvSpPr>
            <a:spLocks noChangeAspect="1" noChangeArrowheads="1"/>
          </p:cNvSpPr>
          <p:nvPr/>
        </p:nvSpPr>
        <p:spPr bwMode="auto">
          <a:xfrm>
            <a:off x="12038013"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id="{E4CBA728-88EC-41C2-8B69-533FB4D9094F}"/>
              </a:ext>
            </a:extLst>
          </p:cNvPr>
          <p:cNvGrpSpPr/>
          <p:nvPr/>
        </p:nvGrpSpPr>
        <p:grpSpPr>
          <a:xfrm>
            <a:off x="4158933" y="2517322"/>
            <a:ext cx="15758160" cy="9144242"/>
            <a:chOff x="728905" y="1523758"/>
            <a:chExt cx="7514638" cy="4214119"/>
          </a:xfrm>
        </p:grpSpPr>
        <p:pic>
          <p:nvPicPr>
            <p:cNvPr id="8" name="Picture 7">
              <a:extLst>
                <a:ext uri="{FF2B5EF4-FFF2-40B4-BE49-F238E27FC236}">
                  <a16:creationId xmlns:a16="http://schemas.microsoft.com/office/drawing/2014/main" id="{B3C13389-4185-432B-B919-C1CDD92BB005}"/>
                </a:ext>
              </a:extLst>
            </p:cNvPr>
            <p:cNvPicPr>
              <a:picLocks noChangeAspect="1"/>
            </p:cNvPicPr>
            <p:nvPr/>
          </p:nvPicPr>
          <p:blipFill>
            <a:blip r:embed="rId3"/>
            <a:stretch>
              <a:fillRect/>
            </a:stretch>
          </p:blipFill>
          <p:spPr>
            <a:xfrm>
              <a:off x="728905" y="1523758"/>
              <a:ext cx="3004895" cy="4214119"/>
            </a:xfrm>
            <a:prstGeom prst="rect">
              <a:avLst/>
            </a:prstGeom>
          </p:spPr>
        </p:pic>
        <p:pic>
          <p:nvPicPr>
            <p:cNvPr id="9" name="Picture 8">
              <a:extLst>
                <a:ext uri="{FF2B5EF4-FFF2-40B4-BE49-F238E27FC236}">
                  <a16:creationId xmlns:a16="http://schemas.microsoft.com/office/drawing/2014/main" id="{7775EBD1-D381-4D77-99DA-40710393ABB5}"/>
                </a:ext>
              </a:extLst>
            </p:cNvPr>
            <p:cNvPicPr>
              <a:picLocks noChangeAspect="1"/>
            </p:cNvPicPr>
            <p:nvPr/>
          </p:nvPicPr>
          <p:blipFill rotWithShape="1">
            <a:blip r:embed="rId4"/>
            <a:srcRect/>
            <a:stretch/>
          </p:blipFill>
          <p:spPr>
            <a:xfrm>
              <a:off x="5235658" y="1523758"/>
              <a:ext cx="3007885" cy="4214119"/>
            </a:xfrm>
            <a:prstGeom prst="rect">
              <a:avLst/>
            </a:prstGeom>
          </p:spPr>
        </p:pic>
      </p:grpSp>
    </p:spTree>
    <p:extLst>
      <p:ext uri="{BB962C8B-B14F-4D97-AF65-F5344CB8AC3E}">
        <p14:creationId xmlns:p14="http://schemas.microsoft.com/office/powerpoint/2010/main" val="68576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142-FED5-9D45-BE9B-44DCC5FCDA91}"/>
              </a:ext>
            </a:extLst>
          </p:cNvPr>
          <p:cNvSpPr>
            <a:spLocks noGrp="1"/>
          </p:cNvSpPr>
          <p:nvPr>
            <p:ph type="title"/>
          </p:nvPr>
        </p:nvSpPr>
        <p:spPr>
          <a:xfrm>
            <a:off x="1143977" y="761575"/>
            <a:ext cx="22094457" cy="1087065"/>
          </a:xfrm>
        </p:spPr>
        <p:txBody>
          <a:bodyPr/>
          <a:lstStyle/>
          <a:p>
            <a:r>
              <a:rPr lang="en-GB" dirty="0"/>
              <a:t>Recent tweaks to thinking made by HMT</a:t>
            </a:r>
            <a:endParaRPr lang="en-US" dirty="0"/>
          </a:p>
        </p:txBody>
      </p:sp>
      <p:sp>
        <p:nvSpPr>
          <p:cNvPr id="4" name="AutoShape 2">
            <a:extLst>
              <a:ext uri="{FF2B5EF4-FFF2-40B4-BE49-F238E27FC236}">
                <a16:creationId xmlns:a16="http://schemas.microsoft.com/office/drawing/2014/main" id="{093EF1F6-AA4B-4C0D-80BE-4E0D691F6E5C}"/>
              </a:ext>
            </a:extLst>
          </p:cNvPr>
          <p:cNvSpPr>
            <a:spLocks noChangeAspect="1" noChangeArrowheads="1"/>
          </p:cNvSpPr>
          <p:nvPr/>
        </p:nvSpPr>
        <p:spPr bwMode="auto">
          <a:xfrm>
            <a:off x="12038013"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7">
            <a:extLst>
              <a:ext uri="{FF2B5EF4-FFF2-40B4-BE49-F238E27FC236}">
                <a16:creationId xmlns:a16="http://schemas.microsoft.com/office/drawing/2014/main" id="{D7E655FA-AEEB-44FB-9046-2A93B0CF8BE9}"/>
              </a:ext>
            </a:extLst>
          </p:cNvPr>
          <p:cNvGraphicFramePr>
            <a:graphicFrameLocks noGrp="1"/>
          </p:cNvGraphicFramePr>
          <p:nvPr>
            <p:extLst>
              <p:ext uri="{D42A27DB-BD31-4B8C-83A1-F6EECF244321}">
                <p14:modId xmlns:p14="http://schemas.microsoft.com/office/powerpoint/2010/main" val="2005244912"/>
              </p:ext>
            </p:extLst>
          </p:nvPr>
        </p:nvGraphicFramePr>
        <p:xfrm>
          <a:off x="1872933" y="2377438"/>
          <a:ext cx="20330160" cy="8961123"/>
        </p:xfrm>
        <a:graphic>
          <a:graphicData uri="http://schemas.openxmlformats.org/drawingml/2006/table">
            <a:tbl>
              <a:tblPr firstRow="1" bandRow="1"/>
              <a:tblGrid>
                <a:gridCol w="3939101">
                  <a:extLst>
                    <a:ext uri="{9D8B030D-6E8A-4147-A177-3AD203B41FA5}">
                      <a16:colId xmlns:a16="http://schemas.microsoft.com/office/drawing/2014/main" val="321368818"/>
                    </a:ext>
                  </a:extLst>
                </a:gridCol>
                <a:gridCol w="16391059">
                  <a:extLst>
                    <a:ext uri="{9D8B030D-6E8A-4147-A177-3AD203B41FA5}">
                      <a16:colId xmlns:a16="http://schemas.microsoft.com/office/drawing/2014/main" val="2868490225"/>
                    </a:ext>
                  </a:extLst>
                </a:gridCol>
              </a:tblGrid>
              <a:tr h="508681">
                <a:tc>
                  <a:txBody>
                    <a:bodyPr/>
                    <a:lstStyle>
                      <a:lvl1pPr marL="0" algn="l" defTabSz="1828709" rtl="0" eaLnBrk="1" latinLnBrk="0" hangingPunct="1">
                        <a:defRPr sz="3600" b="1" kern="1200">
                          <a:solidFill>
                            <a:schemeClr val="lt1"/>
                          </a:solidFill>
                          <a:latin typeface="Arial"/>
                        </a:defRPr>
                      </a:lvl1pPr>
                      <a:lvl2pPr marL="914354" algn="l" defTabSz="1828709" rtl="0" eaLnBrk="1" latinLnBrk="0" hangingPunct="1">
                        <a:defRPr sz="3600" b="1" kern="1200">
                          <a:solidFill>
                            <a:schemeClr val="lt1"/>
                          </a:solidFill>
                          <a:latin typeface="Arial"/>
                        </a:defRPr>
                      </a:lvl2pPr>
                      <a:lvl3pPr marL="1828709" algn="l" defTabSz="1828709" rtl="0" eaLnBrk="1" latinLnBrk="0" hangingPunct="1">
                        <a:defRPr sz="3600" b="1" kern="1200">
                          <a:solidFill>
                            <a:schemeClr val="lt1"/>
                          </a:solidFill>
                          <a:latin typeface="Arial"/>
                        </a:defRPr>
                      </a:lvl3pPr>
                      <a:lvl4pPr marL="2743063" algn="l" defTabSz="1828709" rtl="0" eaLnBrk="1" latinLnBrk="0" hangingPunct="1">
                        <a:defRPr sz="3600" b="1" kern="1200">
                          <a:solidFill>
                            <a:schemeClr val="lt1"/>
                          </a:solidFill>
                          <a:latin typeface="Arial"/>
                        </a:defRPr>
                      </a:lvl4pPr>
                      <a:lvl5pPr marL="3657417" algn="l" defTabSz="1828709" rtl="0" eaLnBrk="1" latinLnBrk="0" hangingPunct="1">
                        <a:defRPr sz="3600" b="1" kern="1200">
                          <a:solidFill>
                            <a:schemeClr val="lt1"/>
                          </a:solidFill>
                          <a:latin typeface="Arial"/>
                        </a:defRPr>
                      </a:lvl5pPr>
                      <a:lvl6pPr marL="4571771" algn="l" defTabSz="1828709" rtl="0" eaLnBrk="1" latinLnBrk="0" hangingPunct="1">
                        <a:defRPr sz="3600" b="1" kern="1200">
                          <a:solidFill>
                            <a:schemeClr val="lt1"/>
                          </a:solidFill>
                          <a:latin typeface="Arial"/>
                        </a:defRPr>
                      </a:lvl6pPr>
                      <a:lvl7pPr marL="5486126" algn="l" defTabSz="1828709" rtl="0" eaLnBrk="1" latinLnBrk="0" hangingPunct="1">
                        <a:defRPr sz="3600" b="1" kern="1200">
                          <a:solidFill>
                            <a:schemeClr val="lt1"/>
                          </a:solidFill>
                          <a:latin typeface="Arial"/>
                        </a:defRPr>
                      </a:lvl7pPr>
                      <a:lvl8pPr marL="6400480" algn="l" defTabSz="1828709" rtl="0" eaLnBrk="1" latinLnBrk="0" hangingPunct="1">
                        <a:defRPr sz="3600" b="1" kern="1200">
                          <a:solidFill>
                            <a:schemeClr val="lt1"/>
                          </a:solidFill>
                          <a:latin typeface="Arial"/>
                        </a:defRPr>
                      </a:lvl8pPr>
                      <a:lvl9pPr marL="7314834" algn="l" defTabSz="1828709" rtl="0" eaLnBrk="1" latinLnBrk="0" hangingPunct="1">
                        <a:defRPr sz="3600" b="1" kern="1200">
                          <a:solidFill>
                            <a:schemeClr val="lt1"/>
                          </a:solidFill>
                          <a:latin typeface="Arial"/>
                        </a:defRPr>
                      </a:lvl9pPr>
                    </a:lstStyle>
                    <a:p>
                      <a:endParaRPr lang="en-GB" sz="2800" dirty="0"/>
                    </a:p>
                  </a:txBody>
                  <a:tcPr marL="45720" marR="45720" marT="22860" marB="2286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3DE"/>
                    </a:solidFill>
                  </a:tcPr>
                </a:tc>
                <a:tc>
                  <a:txBody>
                    <a:bodyPr/>
                    <a:lstStyle>
                      <a:lvl1pPr marL="0" algn="l" defTabSz="1828709" rtl="0" eaLnBrk="1" latinLnBrk="0" hangingPunct="1">
                        <a:defRPr sz="3600" b="1" kern="1200">
                          <a:solidFill>
                            <a:schemeClr val="lt1"/>
                          </a:solidFill>
                          <a:latin typeface="Arial"/>
                        </a:defRPr>
                      </a:lvl1pPr>
                      <a:lvl2pPr marL="914354" algn="l" defTabSz="1828709" rtl="0" eaLnBrk="1" latinLnBrk="0" hangingPunct="1">
                        <a:defRPr sz="3600" b="1" kern="1200">
                          <a:solidFill>
                            <a:schemeClr val="lt1"/>
                          </a:solidFill>
                          <a:latin typeface="Arial"/>
                        </a:defRPr>
                      </a:lvl2pPr>
                      <a:lvl3pPr marL="1828709" algn="l" defTabSz="1828709" rtl="0" eaLnBrk="1" latinLnBrk="0" hangingPunct="1">
                        <a:defRPr sz="3600" b="1" kern="1200">
                          <a:solidFill>
                            <a:schemeClr val="lt1"/>
                          </a:solidFill>
                          <a:latin typeface="Arial"/>
                        </a:defRPr>
                      </a:lvl3pPr>
                      <a:lvl4pPr marL="2743063" algn="l" defTabSz="1828709" rtl="0" eaLnBrk="1" latinLnBrk="0" hangingPunct="1">
                        <a:defRPr sz="3600" b="1" kern="1200">
                          <a:solidFill>
                            <a:schemeClr val="lt1"/>
                          </a:solidFill>
                          <a:latin typeface="Arial"/>
                        </a:defRPr>
                      </a:lvl4pPr>
                      <a:lvl5pPr marL="3657417" algn="l" defTabSz="1828709" rtl="0" eaLnBrk="1" latinLnBrk="0" hangingPunct="1">
                        <a:defRPr sz="3600" b="1" kern="1200">
                          <a:solidFill>
                            <a:schemeClr val="lt1"/>
                          </a:solidFill>
                          <a:latin typeface="Arial"/>
                        </a:defRPr>
                      </a:lvl5pPr>
                      <a:lvl6pPr marL="4571771" algn="l" defTabSz="1828709" rtl="0" eaLnBrk="1" latinLnBrk="0" hangingPunct="1">
                        <a:defRPr sz="3600" b="1" kern="1200">
                          <a:solidFill>
                            <a:schemeClr val="lt1"/>
                          </a:solidFill>
                          <a:latin typeface="Arial"/>
                        </a:defRPr>
                      </a:lvl6pPr>
                      <a:lvl7pPr marL="5486126" algn="l" defTabSz="1828709" rtl="0" eaLnBrk="1" latinLnBrk="0" hangingPunct="1">
                        <a:defRPr sz="3600" b="1" kern="1200">
                          <a:solidFill>
                            <a:schemeClr val="lt1"/>
                          </a:solidFill>
                          <a:latin typeface="Arial"/>
                        </a:defRPr>
                      </a:lvl7pPr>
                      <a:lvl8pPr marL="6400480" algn="l" defTabSz="1828709" rtl="0" eaLnBrk="1" latinLnBrk="0" hangingPunct="1">
                        <a:defRPr sz="3600" b="1" kern="1200">
                          <a:solidFill>
                            <a:schemeClr val="lt1"/>
                          </a:solidFill>
                          <a:latin typeface="Arial"/>
                        </a:defRPr>
                      </a:lvl8pPr>
                      <a:lvl9pPr marL="7314834" algn="l" defTabSz="1828709" rtl="0" eaLnBrk="1" latinLnBrk="0" hangingPunct="1">
                        <a:defRPr sz="3600" b="1" kern="1200">
                          <a:solidFill>
                            <a:schemeClr val="lt1"/>
                          </a:solidFill>
                          <a:latin typeface="Arial"/>
                        </a:defRPr>
                      </a:lvl9pPr>
                    </a:lstStyle>
                    <a:p>
                      <a:r>
                        <a:rPr lang="en-GB" sz="2800" dirty="0"/>
                        <a:t>Key Changes</a:t>
                      </a:r>
                    </a:p>
                  </a:txBody>
                  <a:tcPr marL="45720" marR="45720" marT="22860" marB="2286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3DE"/>
                    </a:solidFill>
                  </a:tcPr>
                </a:tc>
                <a:extLst>
                  <a:ext uri="{0D108BD9-81ED-4DB2-BD59-A6C34878D82A}">
                    <a16:rowId xmlns:a16="http://schemas.microsoft.com/office/drawing/2014/main" val="2068013043"/>
                  </a:ext>
                </a:extLst>
              </a:tr>
              <a:tr h="2603250">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r>
                        <a:rPr lang="en-GB" sz="2400" b="1" dirty="0"/>
                        <a:t>Defining Value for Money for a Balanced Appraisal</a:t>
                      </a:r>
                    </a:p>
                  </a:txBody>
                  <a:tcPr marL="45720" marR="45720" marT="22860" marB="2286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3DE">
                        <a:alpha val="23137"/>
                      </a:srgbClr>
                    </a:solidFill>
                  </a:tcPr>
                </a:tc>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pPr marL="457200" indent="-457200">
                        <a:buFont typeface="Arial" panose="020B0604020202020204" pitchFamily="34" charset="0"/>
                        <a:buChar char="•"/>
                      </a:pPr>
                      <a:r>
                        <a:rPr lang="en-GB" sz="2400" dirty="0"/>
                        <a:t>VfM encompasses all relevant societal costs &amp; benefits, not just the narrowly economic ones</a:t>
                      </a:r>
                    </a:p>
                    <a:p>
                      <a:pPr marL="457200" indent="-457200">
                        <a:buFont typeface="Arial" panose="020B0604020202020204" pitchFamily="34" charset="0"/>
                        <a:buChar char="•"/>
                      </a:pPr>
                      <a:r>
                        <a:rPr lang="en-GB" sz="2400" dirty="0"/>
                        <a:t>Strengthened guidance on setting </a:t>
                      </a:r>
                      <a:r>
                        <a:rPr lang="en-GB" sz="2400" b="1" dirty="0"/>
                        <a:t>SMART objectives </a:t>
                      </a:r>
                      <a:r>
                        <a:rPr lang="en-GB" sz="2400" dirty="0"/>
                        <a:t>for which all long-listed options are to be assessed. Options that don’t deliver them cannot be considered VfM, regardless of BCR</a:t>
                      </a:r>
                    </a:p>
                    <a:p>
                      <a:pPr marL="457200" indent="-457200">
                        <a:buFont typeface="Arial" panose="020B0604020202020204" pitchFamily="34" charset="0"/>
                        <a:buChar char="•"/>
                      </a:pPr>
                      <a:r>
                        <a:rPr lang="en-GB" sz="2400" dirty="0"/>
                        <a:t>Reviewers are to challenge any BC which does not meet Green Book standards &amp; be open to BCs with low BCRs if they deliver best VfM for achieving the strategic objectives </a:t>
                      </a:r>
                    </a:p>
                  </a:txBody>
                  <a:tcPr marL="45720" marR="45720" marT="22860" marB="2286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3DE">
                        <a:alpha val="23137"/>
                      </a:srgbClr>
                    </a:solidFill>
                  </a:tcPr>
                </a:tc>
                <a:extLst>
                  <a:ext uri="{0D108BD9-81ED-4DB2-BD59-A6C34878D82A}">
                    <a16:rowId xmlns:a16="http://schemas.microsoft.com/office/drawing/2014/main" val="3933525812"/>
                  </a:ext>
                </a:extLst>
              </a:tr>
              <a:tr h="1526043">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r>
                        <a:rPr lang="en-GB" sz="2400" b="1" dirty="0"/>
                        <a:t>Identifying Objectives for the Delivery of Strategic Outcomes</a:t>
                      </a:r>
                    </a:p>
                  </a:txBody>
                  <a:tcPr marL="45720" marR="45720" marT="22860" marB="228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pPr marL="457200" indent="-457200">
                        <a:buFont typeface="Arial" panose="020B0604020202020204" pitchFamily="34" charset="0"/>
                        <a:buChar char="•"/>
                      </a:pPr>
                      <a:r>
                        <a:rPr lang="en-GB" sz="2400" dirty="0"/>
                        <a:t>Introduction of a project scorecard, including guidance, templates &amp; training</a:t>
                      </a:r>
                    </a:p>
                    <a:p>
                      <a:pPr marL="457200" indent="-457200">
                        <a:buFont typeface="Arial" panose="020B0604020202020204" pitchFamily="34" charset="0"/>
                        <a:buChar char="•"/>
                      </a:pPr>
                      <a:r>
                        <a:rPr lang="en-GB" sz="2400" dirty="0"/>
                        <a:t>Revisit options strategic alignment at the short-listing stage in response to evolving Government wider strategic objectives</a:t>
                      </a:r>
                    </a:p>
                  </a:txBody>
                  <a:tcPr marL="45720" marR="45720" marT="22860" marB="228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898504625"/>
                  </a:ext>
                </a:extLst>
              </a:tr>
              <a:tr h="1934040">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r>
                        <a:rPr lang="en-GB" sz="2400" b="1" dirty="0"/>
                        <a:t>Transformational Impacts</a:t>
                      </a:r>
                    </a:p>
                  </a:txBody>
                  <a:tcPr marL="45720" marR="45720" marT="22860" marB="228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3DE">
                        <a:alpha val="23137"/>
                      </a:srgbClr>
                    </a:solidFill>
                  </a:tcPr>
                </a:tc>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pPr marL="457200" indent="-457200">
                        <a:buFont typeface="Arial" panose="020B0604020202020204" pitchFamily="34" charset="0"/>
                        <a:buChar char="•"/>
                      </a:pPr>
                      <a:r>
                        <a:rPr lang="en-GB" sz="2400" dirty="0"/>
                        <a:t>Transformational change should be assessed &amp; reported at the level of strategy, &amp; projects &amp; programmes should be appraised on delivery to strategy objectives</a:t>
                      </a:r>
                    </a:p>
                    <a:p>
                      <a:pPr marL="457200" indent="-457200">
                        <a:buFont typeface="Arial" panose="020B0604020202020204" pitchFamily="34" charset="0"/>
                        <a:buChar char="•"/>
                      </a:pPr>
                      <a:r>
                        <a:rPr lang="en-GB" sz="2400" dirty="0"/>
                        <a:t>In absence of a step-by-step method to produce precise valuations of transformational impacts, </a:t>
                      </a:r>
                      <a:r>
                        <a:rPr lang="en-GB" sz="2400" b="1" dirty="0"/>
                        <a:t>a robust &amp; well evidenced logical process of change </a:t>
                      </a:r>
                      <a:r>
                        <a:rPr lang="en-GB" sz="2400" dirty="0"/>
                        <a:t>should be included.</a:t>
                      </a:r>
                    </a:p>
                  </a:txBody>
                  <a:tcPr marL="45720" marR="45720" marT="22860" marB="228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3DE">
                        <a:alpha val="23137"/>
                      </a:srgbClr>
                    </a:solidFill>
                  </a:tcPr>
                </a:tc>
                <a:extLst>
                  <a:ext uri="{0D108BD9-81ED-4DB2-BD59-A6C34878D82A}">
                    <a16:rowId xmlns:a16="http://schemas.microsoft.com/office/drawing/2014/main" val="939838831"/>
                  </a:ext>
                </a:extLst>
              </a:tr>
              <a:tr h="2389109">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r>
                        <a:rPr lang="en-GB" sz="2400" b="1" dirty="0"/>
                        <a:t>Improving Analysis of Regional &amp; Local Impacts</a:t>
                      </a:r>
                    </a:p>
                  </a:txBody>
                  <a:tcPr marL="45720" marR="45720" marT="22860" marB="228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1828709" rtl="0" eaLnBrk="1" latinLnBrk="0" hangingPunct="1">
                        <a:defRPr sz="3600" kern="1200">
                          <a:solidFill>
                            <a:schemeClr val="dk1"/>
                          </a:solidFill>
                          <a:latin typeface="Arial"/>
                        </a:defRPr>
                      </a:lvl1pPr>
                      <a:lvl2pPr marL="914354" algn="l" defTabSz="1828709" rtl="0" eaLnBrk="1" latinLnBrk="0" hangingPunct="1">
                        <a:defRPr sz="3600" kern="1200">
                          <a:solidFill>
                            <a:schemeClr val="dk1"/>
                          </a:solidFill>
                          <a:latin typeface="Arial"/>
                        </a:defRPr>
                      </a:lvl2pPr>
                      <a:lvl3pPr marL="1828709" algn="l" defTabSz="1828709" rtl="0" eaLnBrk="1" latinLnBrk="0" hangingPunct="1">
                        <a:defRPr sz="3600" kern="1200">
                          <a:solidFill>
                            <a:schemeClr val="dk1"/>
                          </a:solidFill>
                          <a:latin typeface="Arial"/>
                        </a:defRPr>
                      </a:lvl3pPr>
                      <a:lvl4pPr marL="2743063" algn="l" defTabSz="1828709" rtl="0" eaLnBrk="1" latinLnBrk="0" hangingPunct="1">
                        <a:defRPr sz="3600" kern="1200">
                          <a:solidFill>
                            <a:schemeClr val="dk1"/>
                          </a:solidFill>
                          <a:latin typeface="Arial"/>
                        </a:defRPr>
                      </a:lvl4pPr>
                      <a:lvl5pPr marL="3657417" algn="l" defTabSz="1828709" rtl="0" eaLnBrk="1" latinLnBrk="0" hangingPunct="1">
                        <a:defRPr sz="3600" kern="1200">
                          <a:solidFill>
                            <a:schemeClr val="dk1"/>
                          </a:solidFill>
                          <a:latin typeface="Arial"/>
                        </a:defRPr>
                      </a:lvl5pPr>
                      <a:lvl6pPr marL="4571771" algn="l" defTabSz="1828709" rtl="0" eaLnBrk="1" latinLnBrk="0" hangingPunct="1">
                        <a:defRPr sz="3600" kern="1200">
                          <a:solidFill>
                            <a:schemeClr val="dk1"/>
                          </a:solidFill>
                          <a:latin typeface="Arial"/>
                        </a:defRPr>
                      </a:lvl6pPr>
                      <a:lvl7pPr marL="5486126" algn="l" defTabSz="1828709" rtl="0" eaLnBrk="1" latinLnBrk="0" hangingPunct="1">
                        <a:defRPr sz="3600" kern="1200">
                          <a:solidFill>
                            <a:schemeClr val="dk1"/>
                          </a:solidFill>
                          <a:latin typeface="Arial"/>
                        </a:defRPr>
                      </a:lvl7pPr>
                      <a:lvl8pPr marL="6400480" algn="l" defTabSz="1828709" rtl="0" eaLnBrk="1" latinLnBrk="0" hangingPunct="1">
                        <a:defRPr sz="3600" kern="1200">
                          <a:solidFill>
                            <a:schemeClr val="dk1"/>
                          </a:solidFill>
                          <a:latin typeface="Arial"/>
                        </a:defRPr>
                      </a:lvl8pPr>
                      <a:lvl9pPr marL="7314834" algn="l" defTabSz="1828709" rtl="0" eaLnBrk="1" latinLnBrk="0" hangingPunct="1">
                        <a:defRPr sz="3600" kern="1200">
                          <a:solidFill>
                            <a:schemeClr val="dk1"/>
                          </a:solidFill>
                          <a:latin typeface="Arial"/>
                        </a:defRPr>
                      </a:lvl9pPr>
                    </a:lstStyle>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Analysis should consider differential place-based impacts, with new guidance including:</a:t>
                      </a:r>
                    </a:p>
                    <a:p>
                      <a:pPr marL="0" indent="0">
                        <a:buFont typeface="+mj-lt"/>
                        <a:buNone/>
                      </a:pPr>
                      <a:r>
                        <a:rPr lang="en-GB" sz="2400" dirty="0"/>
                        <a:t>             -  new employment multipliers to help estimate the local impacts</a:t>
                      </a:r>
                    </a:p>
                    <a:p>
                      <a:pPr marL="0" indent="0">
                        <a:buFont typeface="+mj-lt"/>
                        <a:buNone/>
                      </a:pPr>
                      <a:r>
                        <a:rPr lang="en-GB" sz="2400" dirty="0"/>
                        <a:t>             -  taking equalities impact into account (Public Sector Equality Duty)</a:t>
                      </a:r>
                    </a:p>
                    <a:p>
                      <a:pPr marL="0" indent="0">
                        <a:buFont typeface="+mj-lt"/>
                        <a:buNone/>
                      </a:pPr>
                      <a:r>
                        <a:rPr lang="en-GB" sz="2400" dirty="0"/>
                        <a:t>             -  considering the impact on different people/groups &amp; the associated costs &amp; benefits </a:t>
                      </a:r>
                    </a:p>
                    <a:p>
                      <a:pPr marL="0" indent="0">
                        <a:buFont typeface="+mj-lt"/>
                        <a:buNone/>
                      </a:pPr>
                      <a:r>
                        <a:rPr lang="en-GB" sz="2400" dirty="0"/>
                        <a:t>             -  new requirement for appraisers to consider the impact of decisions on families          </a:t>
                      </a:r>
                    </a:p>
                  </a:txBody>
                  <a:tcPr marL="45720" marR="45720" marT="22860" marB="228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3222284657"/>
                  </a:ext>
                </a:extLst>
              </a:tr>
            </a:tbl>
          </a:graphicData>
        </a:graphic>
      </p:graphicFrame>
    </p:spTree>
    <p:extLst>
      <p:ext uri="{BB962C8B-B14F-4D97-AF65-F5344CB8AC3E}">
        <p14:creationId xmlns:p14="http://schemas.microsoft.com/office/powerpoint/2010/main" val="181634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142-FED5-9D45-BE9B-44DCC5FCDA91}"/>
              </a:ext>
            </a:extLst>
          </p:cNvPr>
          <p:cNvSpPr>
            <a:spLocks noGrp="1"/>
          </p:cNvSpPr>
          <p:nvPr>
            <p:ph type="title"/>
          </p:nvPr>
        </p:nvSpPr>
        <p:spPr/>
        <p:txBody>
          <a:bodyPr/>
          <a:lstStyle/>
          <a:p>
            <a:r>
              <a:rPr lang="en-US" dirty="0"/>
              <a:t>Growth of logic model approaches </a:t>
            </a:r>
          </a:p>
        </p:txBody>
      </p:sp>
      <p:sp>
        <p:nvSpPr>
          <p:cNvPr id="4" name="AutoShape 2">
            <a:extLst>
              <a:ext uri="{FF2B5EF4-FFF2-40B4-BE49-F238E27FC236}">
                <a16:creationId xmlns:a16="http://schemas.microsoft.com/office/drawing/2014/main" id="{093EF1F6-AA4B-4C0D-80BE-4E0D691F6E5C}"/>
              </a:ext>
            </a:extLst>
          </p:cNvPr>
          <p:cNvSpPr>
            <a:spLocks noChangeAspect="1" noChangeArrowheads="1"/>
          </p:cNvSpPr>
          <p:nvPr/>
        </p:nvSpPr>
        <p:spPr bwMode="auto">
          <a:xfrm>
            <a:off x="12038013"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0" name="Group 49">
            <a:extLst>
              <a:ext uri="{FF2B5EF4-FFF2-40B4-BE49-F238E27FC236}">
                <a16:creationId xmlns:a16="http://schemas.microsoft.com/office/drawing/2014/main" id="{20B26B08-B413-4C68-8E95-A7ACE944B575}"/>
              </a:ext>
            </a:extLst>
          </p:cNvPr>
          <p:cNvGrpSpPr/>
          <p:nvPr/>
        </p:nvGrpSpPr>
        <p:grpSpPr>
          <a:xfrm>
            <a:off x="3689045" y="2292810"/>
            <a:ext cx="16697936" cy="10020964"/>
            <a:chOff x="3967504" y="2292809"/>
            <a:chExt cx="16141018" cy="11957914"/>
          </a:xfrm>
        </p:grpSpPr>
        <p:sp>
          <p:nvSpPr>
            <p:cNvPr id="45" name="Arrow: Right 44">
              <a:extLst>
                <a:ext uri="{FF2B5EF4-FFF2-40B4-BE49-F238E27FC236}">
                  <a16:creationId xmlns:a16="http://schemas.microsoft.com/office/drawing/2014/main" id="{85667B6A-558C-4508-96FC-77A418A37366}"/>
                </a:ext>
              </a:extLst>
            </p:cNvPr>
            <p:cNvSpPr/>
            <p:nvPr/>
          </p:nvSpPr>
          <p:spPr>
            <a:xfrm>
              <a:off x="14186318" y="3137130"/>
              <a:ext cx="3246678" cy="3886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27" name="Group 26">
              <a:extLst>
                <a:ext uri="{FF2B5EF4-FFF2-40B4-BE49-F238E27FC236}">
                  <a16:creationId xmlns:a16="http://schemas.microsoft.com/office/drawing/2014/main" id="{097A4B7A-B870-4B33-8A1C-2F643C0360A8}"/>
                </a:ext>
              </a:extLst>
            </p:cNvPr>
            <p:cNvGrpSpPr/>
            <p:nvPr/>
          </p:nvGrpSpPr>
          <p:grpSpPr>
            <a:xfrm>
              <a:off x="3967504" y="2292809"/>
              <a:ext cx="16141018" cy="9435181"/>
              <a:chOff x="803715" y="1443970"/>
              <a:chExt cx="7664733" cy="3952609"/>
            </a:xfrm>
          </p:grpSpPr>
          <p:grpSp>
            <p:nvGrpSpPr>
              <p:cNvPr id="28" name="Group 27">
                <a:extLst>
                  <a:ext uri="{FF2B5EF4-FFF2-40B4-BE49-F238E27FC236}">
                    <a16:creationId xmlns:a16="http://schemas.microsoft.com/office/drawing/2014/main" id="{7FA1CC75-FD48-4F31-91FF-461A634767C3}"/>
                  </a:ext>
                </a:extLst>
              </p:cNvPr>
              <p:cNvGrpSpPr/>
              <p:nvPr/>
            </p:nvGrpSpPr>
            <p:grpSpPr>
              <a:xfrm>
                <a:off x="803715" y="1443970"/>
                <a:ext cx="7664733" cy="3952609"/>
                <a:chOff x="803715" y="1443970"/>
                <a:chExt cx="7664733" cy="3952609"/>
              </a:xfrm>
            </p:grpSpPr>
            <p:sp>
              <p:nvSpPr>
                <p:cNvPr id="30" name="Rectangle: Rounded Corners 29">
                  <a:extLst>
                    <a:ext uri="{FF2B5EF4-FFF2-40B4-BE49-F238E27FC236}">
                      <a16:creationId xmlns:a16="http://schemas.microsoft.com/office/drawing/2014/main" id="{3333226B-3585-499D-AEEE-AB45B716F5BC}"/>
                    </a:ext>
                  </a:extLst>
                </p:cNvPr>
                <p:cNvSpPr/>
                <p:nvPr/>
              </p:nvSpPr>
              <p:spPr>
                <a:xfrm>
                  <a:off x="803715" y="1443971"/>
                  <a:ext cx="1306126" cy="1013989"/>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Context/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Conditions</a:t>
                  </a:r>
                </a:p>
              </p:txBody>
            </p:sp>
            <p:sp>
              <p:nvSpPr>
                <p:cNvPr id="31" name="Arrow: Right 30">
                  <a:extLst>
                    <a:ext uri="{FF2B5EF4-FFF2-40B4-BE49-F238E27FC236}">
                      <a16:creationId xmlns:a16="http://schemas.microsoft.com/office/drawing/2014/main" id="{5D67287B-DED1-4721-BB99-EACE18E52C52}"/>
                    </a:ext>
                  </a:extLst>
                </p:cNvPr>
                <p:cNvSpPr/>
                <p:nvPr/>
              </p:nvSpPr>
              <p:spPr>
                <a:xfrm>
                  <a:off x="2109841" y="1847910"/>
                  <a:ext cx="465831" cy="157264"/>
                </a:xfrm>
                <a:prstGeom prst="rightArrow">
                  <a:avLst/>
                </a:prstGeom>
                <a:solidFill>
                  <a:srgbClr val="92D05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5CB77A1D-396D-46B1-B835-465E61B89F97}"/>
                    </a:ext>
                  </a:extLst>
                </p:cNvPr>
                <p:cNvSpPr/>
                <p:nvPr/>
              </p:nvSpPr>
              <p:spPr>
                <a:xfrm>
                  <a:off x="2567490" y="1443970"/>
                  <a:ext cx="1306126" cy="1013989"/>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Rationale for intervention</a:t>
                  </a:r>
                </a:p>
              </p:txBody>
            </p:sp>
            <p:sp>
              <p:nvSpPr>
                <p:cNvPr id="33" name="Rectangle: Rounded Corners 32">
                  <a:extLst>
                    <a:ext uri="{FF2B5EF4-FFF2-40B4-BE49-F238E27FC236}">
                      <a16:creationId xmlns:a16="http://schemas.microsoft.com/office/drawing/2014/main" id="{977CAD70-F3A8-4C9E-871D-0550D01A0600}"/>
                    </a:ext>
                  </a:extLst>
                </p:cNvPr>
                <p:cNvSpPr/>
                <p:nvPr/>
              </p:nvSpPr>
              <p:spPr>
                <a:xfrm>
                  <a:off x="4346232" y="1443971"/>
                  <a:ext cx="1306126" cy="1013987"/>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Objectives</a:t>
                  </a:r>
                </a:p>
              </p:txBody>
            </p:sp>
            <p:sp>
              <p:nvSpPr>
                <p:cNvPr id="34" name="Arrow: Right 33">
                  <a:extLst>
                    <a:ext uri="{FF2B5EF4-FFF2-40B4-BE49-F238E27FC236}">
                      <a16:creationId xmlns:a16="http://schemas.microsoft.com/office/drawing/2014/main" id="{F6B4465D-A8D4-4B70-AE94-EEDBFB8F4E66}"/>
                    </a:ext>
                  </a:extLst>
                </p:cNvPr>
                <p:cNvSpPr/>
                <p:nvPr/>
              </p:nvSpPr>
              <p:spPr>
                <a:xfrm>
                  <a:off x="3881798" y="1856056"/>
                  <a:ext cx="465831" cy="157264"/>
                </a:xfrm>
                <a:prstGeom prst="rightArrow">
                  <a:avLst/>
                </a:prstGeom>
                <a:solidFill>
                  <a:srgbClr val="92D05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sp>
              <p:nvSpPr>
                <p:cNvPr id="35" name="Rectangle: Rounded Corners 34">
                  <a:extLst>
                    <a:ext uri="{FF2B5EF4-FFF2-40B4-BE49-F238E27FC236}">
                      <a16:creationId xmlns:a16="http://schemas.microsoft.com/office/drawing/2014/main" id="{36F23D34-5052-4EEA-BA17-C2A3EEEE6D1E}"/>
                    </a:ext>
                  </a:extLst>
                </p:cNvPr>
                <p:cNvSpPr/>
                <p:nvPr/>
              </p:nvSpPr>
              <p:spPr>
                <a:xfrm>
                  <a:off x="803715" y="4430701"/>
                  <a:ext cx="1306126" cy="965878"/>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Impacts</a:t>
                  </a:r>
                </a:p>
              </p:txBody>
            </p:sp>
            <p:sp>
              <p:nvSpPr>
                <p:cNvPr id="36" name="Rectangle: Rounded Corners 35">
                  <a:extLst>
                    <a:ext uri="{FF2B5EF4-FFF2-40B4-BE49-F238E27FC236}">
                      <a16:creationId xmlns:a16="http://schemas.microsoft.com/office/drawing/2014/main" id="{E89FBB6D-6465-4D27-870B-F1561F98C06F}"/>
                    </a:ext>
                  </a:extLst>
                </p:cNvPr>
                <p:cNvSpPr/>
                <p:nvPr/>
              </p:nvSpPr>
              <p:spPr>
                <a:xfrm>
                  <a:off x="2591524" y="4430701"/>
                  <a:ext cx="1306126" cy="965878"/>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Outcomes</a:t>
                  </a:r>
                </a:p>
              </p:txBody>
            </p:sp>
            <p:sp>
              <p:nvSpPr>
                <p:cNvPr id="37" name="Rectangle: Rounded Corners 36">
                  <a:extLst>
                    <a:ext uri="{FF2B5EF4-FFF2-40B4-BE49-F238E27FC236}">
                      <a16:creationId xmlns:a16="http://schemas.microsoft.com/office/drawing/2014/main" id="{D703955D-AF47-465F-83D3-DB3F068278E7}"/>
                    </a:ext>
                  </a:extLst>
                </p:cNvPr>
                <p:cNvSpPr/>
                <p:nvPr/>
              </p:nvSpPr>
              <p:spPr>
                <a:xfrm>
                  <a:off x="4346232" y="4430701"/>
                  <a:ext cx="1306126" cy="965878"/>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Outputs</a:t>
                  </a:r>
                </a:p>
              </p:txBody>
            </p:sp>
            <p:sp>
              <p:nvSpPr>
                <p:cNvPr id="38" name="Rectangle: Rounded Corners 37">
                  <a:extLst>
                    <a:ext uri="{FF2B5EF4-FFF2-40B4-BE49-F238E27FC236}">
                      <a16:creationId xmlns:a16="http://schemas.microsoft.com/office/drawing/2014/main" id="{F3E50B76-E7B6-4E5B-B205-F98F8A683F9A}"/>
                    </a:ext>
                  </a:extLst>
                </p:cNvPr>
                <p:cNvSpPr/>
                <p:nvPr/>
              </p:nvSpPr>
              <p:spPr>
                <a:xfrm>
                  <a:off x="7162322" y="4410650"/>
                  <a:ext cx="1306126" cy="985929"/>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Activities/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Arial"/>
                      <a:ea typeface="+mn-ea"/>
                      <a:cs typeface="+mn-cs"/>
                    </a:rPr>
                    <a:t>Processes</a:t>
                  </a:r>
                </a:p>
              </p:txBody>
            </p:sp>
            <p:sp>
              <p:nvSpPr>
                <p:cNvPr id="39" name="Rectangle: Rounded Corners 38">
                  <a:extLst>
                    <a:ext uri="{FF2B5EF4-FFF2-40B4-BE49-F238E27FC236}">
                      <a16:creationId xmlns:a16="http://schemas.microsoft.com/office/drawing/2014/main" id="{BA45C758-6E77-4FCE-8F2E-27ADB933650D}"/>
                    </a:ext>
                  </a:extLst>
                </p:cNvPr>
                <p:cNvSpPr/>
                <p:nvPr/>
              </p:nvSpPr>
              <p:spPr>
                <a:xfrm>
                  <a:off x="7162322" y="1443972"/>
                  <a:ext cx="1306126" cy="1013986"/>
                </a:xfrm>
                <a:prstGeom prst="roundRect">
                  <a:avLst/>
                </a:prstGeom>
                <a:solidFill>
                  <a:srgbClr val="009483">
                    <a:alpha val="51000"/>
                  </a:srgbClr>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a:ea typeface="+mn-ea"/>
                      <a:cs typeface="+mn-cs"/>
                    </a:rPr>
                    <a:t>Inputs</a:t>
                  </a:r>
                </a:p>
              </p:txBody>
            </p:sp>
            <p:sp>
              <p:nvSpPr>
                <p:cNvPr id="40" name="Rectangle: Rounded Corners 39">
                  <a:extLst>
                    <a:ext uri="{FF2B5EF4-FFF2-40B4-BE49-F238E27FC236}">
                      <a16:creationId xmlns:a16="http://schemas.microsoft.com/office/drawing/2014/main" id="{709EAFB8-0EDA-4003-A581-577B729AF5AE}"/>
                    </a:ext>
                  </a:extLst>
                </p:cNvPr>
                <p:cNvSpPr/>
                <p:nvPr/>
              </p:nvSpPr>
              <p:spPr>
                <a:xfrm>
                  <a:off x="5851233" y="1575700"/>
                  <a:ext cx="1130110" cy="750527"/>
                </a:xfrm>
                <a:prstGeom prst="roundRect">
                  <a:avLst/>
                </a:prstGeom>
                <a:solidFill>
                  <a:srgbClr val="FFFF00"/>
                </a:solidFill>
                <a:ln w="25400" cap="flat" cmpd="sng" algn="ctr">
                  <a:solidFill>
                    <a:srgbClr val="009483"/>
                  </a:solidFill>
                  <a:prstDash val="solid"/>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Arial"/>
                      <a:ea typeface="+mn-ea"/>
                      <a:cs typeface="+mn-cs"/>
                    </a:rPr>
                    <a:t>Options for intervention</a:t>
                  </a:r>
                </a:p>
              </p:txBody>
            </p:sp>
            <p:sp>
              <p:nvSpPr>
                <p:cNvPr id="41" name="Arrow: Right 40">
                  <a:extLst>
                    <a:ext uri="{FF2B5EF4-FFF2-40B4-BE49-F238E27FC236}">
                      <a16:creationId xmlns:a16="http://schemas.microsoft.com/office/drawing/2014/main" id="{EC2BC707-6F96-41C8-8427-010F0E348D33}"/>
                    </a:ext>
                  </a:extLst>
                </p:cNvPr>
                <p:cNvSpPr/>
                <p:nvPr/>
              </p:nvSpPr>
              <p:spPr>
                <a:xfrm rot="10800000">
                  <a:off x="5681897" y="4835347"/>
                  <a:ext cx="1480423" cy="164381"/>
                </a:xfrm>
                <a:prstGeom prst="rightArrow">
                  <a:avLst/>
                </a:prstGeom>
                <a:solidFill>
                  <a:srgbClr val="92D05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sp>
              <p:nvSpPr>
                <p:cNvPr id="42" name="Arrow: Right 41">
                  <a:extLst>
                    <a:ext uri="{FF2B5EF4-FFF2-40B4-BE49-F238E27FC236}">
                      <a16:creationId xmlns:a16="http://schemas.microsoft.com/office/drawing/2014/main" id="{FE3F946D-3CE4-4364-A4BD-DAC0B6B81C25}"/>
                    </a:ext>
                  </a:extLst>
                </p:cNvPr>
                <p:cNvSpPr/>
                <p:nvPr/>
              </p:nvSpPr>
              <p:spPr>
                <a:xfrm rot="10800000">
                  <a:off x="3897649" y="4835346"/>
                  <a:ext cx="419044" cy="164382"/>
                </a:xfrm>
                <a:prstGeom prst="rightArrow">
                  <a:avLst/>
                </a:prstGeom>
                <a:solidFill>
                  <a:srgbClr val="92D05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sp>
              <p:nvSpPr>
                <p:cNvPr id="43" name="Arrow: Right 42">
                  <a:extLst>
                    <a:ext uri="{FF2B5EF4-FFF2-40B4-BE49-F238E27FC236}">
                      <a16:creationId xmlns:a16="http://schemas.microsoft.com/office/drawing/2014/main" id="{77C4321C-A62D-40B7-B70D-7B70BC290773}"/>
                    </a:ext>
                  </a:extLst>
                </p:cNvPr>
                <p:cNvSpPr/>
                <p:nvPr/>
              </p:nvSpPr>
              <p:spPr>
                <a:xfrm rot="10800000">
                  <a:off x="2139379" y="4821423"/>
                  <a:ext cx="419044" cy="164382"/>
                </a:xfrm>
                <a:prstGeom prst="rightArrow">
                  <a:avLst/>
                </a:prstGeom>
                <a:solidFill>
                  <a:srgbClr val="92D05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sp>
              <p:nvSpPr>
                <p:cNvPr id="44" name="Arrow: Right 43">
                  <a:extLst>
                    <a:ext uri="{FF2B5EF4-FFF2-40B4-BE49-F238E27FC236}">
                      <a16:creationId xmlns:a16="http://schemas.microsoft.com/office/drawing/2014/main" id="{AD1829CE-0140-47E1-BED7-DDAAD7E8AD82}"/>
                    </a:ext>
                  </a:extLst>
                </p:cNvPr>
                <p:cNvSpPr/>
                <p:nvPr/>
              </p:nvSpPr>
              <p:spPr>
                <a:xfrm rot="16200000">
                  <a:off x="450899" y="3363667"/>
                  <a:ext cx="1952693" cy="165044"/>
                </a:xfrm>
                <a:prstGeom prst="rightArrow">
                  <a:avLst/>
                </a:prstGeom>
                <a:solidFill>
                  <a:srgbClr val="92D05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29" name="Arrow: Right 28">
                <a:extLst>
                  <a:ext uri="{FF2B5EF4-FFF2-40B4-BE49-F238E27FC236}">
                    <a16:creationId xmlns:a16="http://schemas.microsoft.com/office/drawing/2014/main" id="{BA0895ED-9814-4EB0-8D62-7C3A2FC0E144}"/>
                  </a:ext>
                </a:extLst>
              </p:cNvPr>
              <p:cNvSpPr/>
              <p:nvPr/>
            </p:nvSpPr>
            <p:spPr>
              <a:xfrm rot="5400000">
                <a:off x="6839039" y="3344071"/>
                <a:ext cx="1952693" cy="165044"/>
              </a:xfrm>
              <a:prstGeom prst="rightArrow">
                <a:avLst/>
              </a:prstGeom>
              <a:solidFill>
                <a:srgbClr val="92D05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48" name="Rectangle: Rounded Corners 47">
              <a:extLst>
                <a:ext uri="{FF2B5EF4-FFF2-40B4-BE49-F238E27FC236}">
                  <a16:creationId xmlns:a16="http://schemas.microsoft.com/office/drawing/2014/main" id="{C7E2CCBA-7969-4D39-9E7B-8280619CC92A}"/>
                </a:ext>
              </a:extLst>
            </p:cNvPr>
            <p:cNvSpPr/>
            <p:nvPr/>
          </p:nvSpPr>
          <p:spPr>
            <a:xfrm>
              <a:off x="6147516" y="12318484"/>
              <a:ext cx="2384841" cy="1932239"/>
            </a:xfrm>
            <a:prstGeom prst="roundRect">
              <a:avLst/>
            </a:prstGeom>
            <a:solidFill>
              <a:srgbClr val="009483">
                <a:alpha val="51000"/>
              </a:srgbClr>
            </a:solidFill>
            <a:ln>
              <a:solidFill>
                <a:srgbClr val="009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400" b="1" dirty="0"/>
                <a:t>Economic</a:t>
              </a:r>
              <a:br>
                <a:rPr lang="en-GB" sz="2400" b="1" dirty="0"/>
              </a:br>
              <a:r>
                <a:rPr lang="en-GB" sz="2400" b="1" dirty="0"/>
                <a:t>Social</a:t>
              </a:r>
              <a:br>
                <a:rPr lang="en-GB" sz="2400" b="1" dirty="0"/>
              </a:br>
              <a:r>
                <a:rPr lang="en-GB" sz="2400" b="1" dirty="0"/>
                <a:t>Environment</a:t>
              </a:r>
            </a:p>
          </p:txBody>
        </p:sp>
        <p:sp>
          <p:nvSpPr>
            <p:cNvPr id="49" name="Right Brace 48">
              <a:extLst>
                <a:ext uri="{FF2B5EF4-FFF2-40B4-BE49-F238E27FC236}">
                  <a16:creationId xmlns:a16="http://schemas.microsoft.com/office/drawing/2014/main" id="{ED843DCB-A5F2-467D-B7BF-85614BC98F12}"/>
                </a:ext>
              </a:extLst>
            </p:cNvPr>
            <p:cNvSpPr/>
            <p:nvPr/>
          </p:nvSpPr>
          <p:spPr>
            <a:xfrm rot="5400000">
              <a:off x="6983341" y="10610349"/>
              <a:ext cx="476283" cy="27505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Tree>
    <p:extLst>
      <p:ext uri="{BB962C8B-B14F-4D97-AF65-F5344CB8AC3E}">
        <p14:creationId xmlns:p14="http://schemas.microsoft.com/office/powerpoint/2010/main" val="48022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142-FED5-9D45-BE9B-44DCC5FCDA91}"/>
              </a:ext>
            </a:extLst>
          </p:cNvPr>
          <p:cNvSpPr>
            <a:spLocks noGrp="1"/>
          </p:cNvSpPr>
          <p:nvPr>
            <p:ph type="title"/>
          </p:nvPr>
        </p:nvSpPr>
        <p:spPr/>
        <p:txBody>
          <a:bodyPr/>
          <a:lstStyle/>
          <a:p>
            <a:r>
              <a:rPr lang="en-US" dirty="0"/>
              <a:t>Key considerations </a:t>
            </a:r>
          </a:p>
        </p:txBody>
      </p:sp>
      <p:sp>
        <p:nvSpPr>
          <p:cNvPr id="5" name="Content Placeholder 4">
            <a:extLst>
              <a:ext uri="{FF2B5EF4-FFF2-40B4-BE49-F238E27FC236}">
                <a16:creationId xmlns:a16="http://schemas.microsoft.com/office/drawing/2014/main" id="{57BFE504-54C8-43CB-A773-7143F83CDD5C}"/>
              </a:ext>
            </a:extLst>
          </p:cNvPr>
          <p:cNvSpPr>
            <a:spLocks noGrp="1"/>
          </p:cNvSpPr>
          <p:nvPr>
            <p:ph sz="half" idx="1"/>
          </p:nvPr>
        </p:nvSpPr>
        <p:spPr>
          <a:xfrm>
            <a:off x="990785" y="2422751"/>
            <a:ext cx="22094456" cy="9251089"/>
          </a:xfrm>
        </p:spPr>
        <p:txBody>
          <a:bodyPr/>
          <a:lstStyle/>
          <a:p>
            <a:r>
              <a:rPr lang="en-GB" sz="3200" b="1" dirty="0">
                <a:solidFill>
                  <a:schemeClr val="tx1"/>
                </a:solidFill>
              </a:rPr>
              <a:t>Understanding the context for intervention - </a:t>
            </a:r>
            <a:r>
              <a:rPr lang="en-GB" sz="3200" dirty="0">
                <a:solidFill>
                  <a:schemeClr val="tx1"/>
                </a:solidFill>
              </a:rPr>
              <a:t>what local economic issues/opportunities is programme seeking to respond to?</a:t>
            </a:r>
          </a:p>
          <a:p>
            <a:r>
              <a:rPr lang="en-GB" sz="3200" b="1" dirty="0">
                <a:solidFill>
                  <a:schemeClr val="tx1"/>
                </a:solidFill>
              </a:rPr>
              <a:t>The rationale for intervention - </a:t>
            </a:r>
            <a:r>
              <a:rPr lang="en-GB" sz="3200" dirty="0">
                <a:solidFill>
                  <a:schemeClr val="tx1"/>
                </a:solidFill>
              </a:rPr>
              <a:t>what is the case for intervening to address the Context in the form of the programme</a:t>
            </a:r>
          </a:p>
          <a:p>
            <a:r>
              <a:rPr lang="en-GB" sz="3200" b="1" dirty="0">
                <a:solidFill>
                  <a:schemeClr val="tx1"/>
                </a:solidFill>
              </a:rPr>
              <a:t>The objectives of the intervention - </a:t>
            </a:r>
            <a:r>
              <a:rPr lang="en-GB" sz="3200" dirty="0">
                <a:solidFill>
                  <a:schemeClr val="tx1"/>
                </a:solidFill>
              </a:rPr>
              <a:t>what are the objectives for the programme, and to what extent are they SMART?</a:t>
            </a:r>
          </a:p>
          <a:p>
            <a:r>
              <a:rPr lang="en-GB" sz="3200" dirty="0">
                <a:solidFill>
                  <a:schemeClr val="tx1"/>
                </a:solidFill>
              </a:rPr>
              <a:t>The </a:t>
            </a:r>
            <a:r>
              <a:rPr lang="en-GB" sz="3200" b="1" dirty="0">
                <a:solidFill>
                  <a:schemeClr val="tx1"/>
                </a:solidFill>
              </a:rPr>
              <a:t>options for achieving the objectives - </a:t>
            </a:r>
            <a:r>
              <a:rPr lang="en-GB" sz="3200" dirty="0">
                <a:solidFill>
                  <a:schemeClr val="tx1"/>
                </a:solidFill>
              </a:rPr>
              <a:t>what routes are explored to identify the practical ways in which the programme’s objectives might be realised?</a:t>
            </a:r>
          </a:p>
          <a:p>
            <a:r>
              <a:rPr lang="en-GB" sz="3200" b="1" dirty="0">
                <a:solidFill>
                  <a:schemeClr val="tx1"/>
                </a:solidFill>
              </a:rPr>
              <a:t>Inputs</a:t>
            </a:r>
            <a:r>
              <a:rPr lang="en-GB" sz="3200" dirty="0">
                <a:solidFill>
                  <a:schemeClr val="tx1"/>
                </a:solidFill>
              </a:rPr>
              <a:t> - what resources – cash and in kind - have been garnered to fund the practical activities to achieve the objectives?</a:t>
            </a:r>
          </a:p>
          <a:p>
            <a:r>
              <a:rPr lang="en-GB" sz="3200" b="1" dirty="0">
                <a:solidFill>
                  <a:schemeClr val="tx1"/>
                </a:solidFill>
              </a:rPr>
              <a:t>Activities</a:t>
            </a:r>
            <a:r>
              <a:rPr lang="en-GB" sz="3200" dirty="0">
                <a:solidFill>
                  <a:schemeClr val="tx1"/>
                </a:solidFill>
              </a:rPr>
              <a:t> - what practical actions will take place on the ground?</a:t>
            </a:r>
          </a:p>
          <a:p>
            <a:r>
              <a:rPr lang="en-GB" sz="3200" b="1" dirty="0">
                <a:solidFill>
                  <a:schemeClr val="tx1"/>
                </a:solidFill>
              </a:rPr>
              <a:t>Outputs</a:t>
            </a:r>
            <a:r>
              <a:rPr lang="en-GB" sz="3200" dirty="0">
                <a:solidFill>
                  <a:schemeClr val="tx1"/>
                </a:solidFill>
              </a:rPr>
              <a:t> - what quantitative outputs will the activities generate, e.g., businesses supported, qualifications etc?</a:t>
            </a:r>
          </a:p>
          <a:p>
            <a:r>
              <a:rPr lang="en-GB" sz="3200" b="1" dirty="0">
                <a:solidFill>
                  <a:schemeClr val="tx1"/>
                </a:solidFill>
              </a:rPr>
              <a:t>Outcomes - </a:t>
            </a:r>
            <a:r>
              <a:rPr lang="en-GB" sz="3200" dirty="0">
                <a:solidFill>
                  <a:schemeClr val="tx1"/>
                </a:solidFill>
              </a:rPr>
              <a:t>what quantitative results will the output generate in the wider North-East e.g. gross/net jobs, gross/net GVA?</a:t>
            </a:r>
          </a:p>
          <a:p>
            <a:r>
              <a:rPr lang="en-GB" sz="3200" b="1" dirty="0">
                <a:solidFill>
                  <a:schemeClr val="tx1"/>
                </a:solidFill>
              </a:rPr>
              <a:t>Impacts</a:t>
            </a:r>
            <a:r>
              <a:rPr lang="en-GB" sz="3200" dirty="0">
                <a:solidFill>
                  <a:schemeClr val="tx1"/>
                </a:solidFill>
              </a:rPr>
              <a:t> - the difference the intervention has will make in response to the founding context and rationale for intervention</a:t>
            </a:r>
          </a:p>
          <a:p>
            <a:endParaRPr lang="en-GB" sz="3200" dirty="0">
              <a:solidFill>
                <a:schemeClr val="tx1"/>
              </a:solidFill>
            </a:endParaRPr>
          </a:p>
        </p:txBody>
      </p:sp>
      <p:sp>
        <p:nvSpPr>
          <p:cNvPr id="4" name="AutoShape 2">
            <a:extLst>
              <a:ext uri="{FF2B5EF4-FFF2-40B4-BE49-F238E27FC236}">
                <a16:creationId xmlns:a16="http://schemas.microsoft.com/office/drawing/2014/main" id="{093EF1F6-AA4B-4C0D-80BE-4E0D691F6E5C}"/>
              </a:ext>
            </a:extLst>
          </p:cNvPr>
          <p:cNvSpPr>
            <a:spLocks noChangeAspect="1" noChangeArrowheads="1"/>
          </p:cNvSpPr>
          <p:nvPr/>
        </p:nvSpPr>
        <p:spPr bwMode="auto">
          <a:xfrm>
            <a:off x="12038013"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5190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142-FED5-9D45-BE9B-44DCC5FCDA91}"/>
              </a:ext>
            </a:extLst>
          </p:cNvPr>
          <p:cNvSpPr>
            <a:spLocks noGrp="1"/>
          </p:cNvSpPr>
          <p:nvPr>
            <p:ph type="title"/>
          </p:nvPr>
        </p:nvSpPr>
        <p:spPr/>
        <p:txBody>
          <a:bodyPr/>
          <a:lstStyle/>
          <a:p>
            <a:r>
              <a:rPr lang="en-US" dirty="0"/>
              <a:t>Testing the Model </a:t>
            </a:r>
          </a:p>
        </p:txBody>
      </p:sp>
      <p:sp>
        <p:nvSpPr>
          <p:cNvPr id="5" name="Content Placeholder 4">
            <a:extLst>
              <a:ext uri="{FF2B5EF4-FFF2-40B4-BE49-F238E27FC236}">
                <a16:creationId xmlns:a16="http://schemas.microsoft.com/office/drawing/2014/main" id="{57BFE504-54C8-43CB-A773-7143F83CDD5C}"/>
              </a:ext>
            </a:extLst>
          </p:cNvPr>
          <p:cNvSpPr>
            <a:spLocks noGrp="1"/>
          </p:cNvSpPr>
          <p:nvPr>
            <p:ph sz="half" idx="1"/>
          </p:nvPr>
        </p:nvSpPr>
        <p:spPr>
          <a:xfrm>
            <a:off x="990785" y="2422751"/>
            <a:ext cx="22094456" cy="9251089"/>
          </a:xfrm>
        </p:spPr>
        <p:txBody>
          <a:bodyPr/>
          <a:lstStyle/>
          <a:p>
            <a:r>
              <a:rPr lang="en-GB" sz="3600" b="1" dirty="0">
                <a:solidFill>
                  <a:schemeClr val="tx1"/>
                </a:solidFill>
              </a:rPr>
              <a:t>Allows you to question ‘your logic’</a:t>
            </a:r>
          </a:p>
          <a:p>
            <a:r>
              <a:rPr lang="en-GB" sz="3600" b="1" dirty="0">
                <a:solidFill>
                  <a:schemeClr val="tx1"/>
                </a:solidFill>
              </a:rPr>
              <a:t>Assumptions</a:t>
            </a:r>
          </a:p>
          <a:p>
            <a:pPr lvl="1"/>
            <a:r>
              <a:rPr lang="en-GB" sz="3200" dirty="0">
                <a:solidFill>
                  <a:schemeClr val="tx1"/>
                </a:solidFill>
              </a:rPr>
              <a:t>Is it meaningful or worth doing? </a:t>
            </a:r>
          </a:p>
          <a:p>
            <a:pPr lvl="1"/>
            <a:r>
              <a:rPr lang="en-GB" sz="3200" dirty="0">
                <a:solidFill>
                  <a:schemeClr val="tx1"/>
                </a:solidFill>
              </a:rPr>
              <a:t>Is it plausible? Can these activities really deliver these outcomes? </a:t>
            </a:r>
          </a:p>
          <a:p>
            <a:pPr lvl="1"/>
            <a:r>
              <a:rPr lang="en-GB" sz="3200" dirty="0">
                <a:solidFill>
                  <a:schemeClr val="tx1"/>
                </a:solidFill>
              </a:rPr>
              <a:t>Is it doable? </a:t>
            </a:r>
          </a:p>
          <a:p>
            <a:pPr lvl="1"/>
            <a:r>
              <a:rPr lang="en-GB" sz="3200" dirty="0">
                <a:solidFill>
                  <a:schemeClr val="tx1"/>
                </a:solidFill>
              </a:rPr>
              <a:t>Is it testable?</a:t>
            </a:r>
          </a:p>
          <a:p>
            <a:pPr lvl="1"/>
            <a:endParaRPr lang="en-GB" sz="2800" dirty="0">
              <a:solidFill>
                <a:schemeClr val="tx1"/>
              </a:solidFill>
            </a:endParaRPr>
          </a:p>
          <a:p>
            <a:r>
              <a:rPr lang="en-GB" sz="3600" b="1" dirty="0">
                <a:solidFill>
                  <a:schemeClr val="tx1"/>
                </a:solidFill>
              </a:rPr>
              <a:t>External Factors</a:t>
            </a:r>
          </a:p>
          <a:p>
            <a:pPr lvl="1"/>
            <a:r>
              <a:rPr lang="en-GB" sz="3200" dirty="0">
                <a:solidFill>
                  <a:schemeClr val="tx1"/>
                </a:solidFill>
              </a:rPr>
              <a:t>What changing factors might help or hinder the project or programme? (think PESTLE) </a:t>
            </a:r>
          </a:p>
          <a:p>
            <a:pPr lvl="1"/>
            <a:r>
              <a:rPr lang="en-GB" sz="3200" dirty="0">
                <a:solidFill>
                  <a:schemeClr val="tx1"/>
                </a:solidFill>
              </a:rPr>
              <a:t>Can you do anything about these factors?</a:t>
            </a:r>
          </a:p>
          <a:p>
            <a:pPr lvl="1"/>
            <a:r>
              <a:rPr lang="en-GB" sz="3200" dirty="0">
                <a:solidFill>
                  <a:schemeClr val="tx1"/>
                </a:solidFill>
              </a:rPr>
              <a:t>What stakeholders, funders, etc. can support or threaten your work? </a:t>
            </a:r>
          </a:p>
        </p:txBody>
      </p:sp>
      <p:sp>
        <p:nvSpPr>
          <p:cNvPr id="4" name="AutoShape 2">
            <a:extLst>
              <a:ext uri="{FF2B5EF4-FFF2-40B4-BE49-F238E27FC236}">
                <a16:creationId xmlns:a16="http://schemas.microsoft.com/office/drawing/2014/main" id="{093EF1F6-AA4B-4C0D-80BE-4E0D691F6E5C}"/>
              </a:ext>
            </a:extLst>
          </p:cNvPr>
          <p:cNvSpPr>
            <a:spLocks noChangeAspect="1" noChangeArrowheads="1"/>
          </p:cNvSpPr>
          <p:nvPr/>
        </p:nvSpPr>
        <p:spPr bwMode="auto">
          <a:xfrm>
            <a:off x="12038013"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601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142-FED5-9D45-BE9B-44DCC5FCDA91}"/>
              </a:ext>
            </a:extLst>
          </p:cNvPr>
          <p:cNvSpPr>
            <a:spLocks noGrp="1"/>
          </p:cNvSpPr>
          <p:nvPr>
            <p:ph type="title"/>
          </p:nvPr>
        </p:nvSpPr>
        <p:spPr/>
        <p:txBody>
          <a:bodyPr/>
          <a:lstStyle/>
          <a:p>
            <a:r>
              <a:rPr lang="en-US" dirty="0"/>
              <a:t>Example: Freeport Logic Model </a:t>
            </a:r>
          </a:p>
        </p:txBody>
      </p:sp>
      <p:sp>
        <p:nvSpPr>
          <p:cNvPr id="4" name="AutoShape 2">
            <a:extLst>
              <a:ext uri="{FF2B5EF4-FFF2-40B4-BE49-F238E27FC236}">
                <a16:creationId xmlns:a16="http://schemas.microsoft.com/office/drawing/2014/main" id="{093EF1F6-AA4B-4C0D-80BE-4E0D691F6E5C}"/>
              </a:ext>
            </a:extLst>
          </p:cNvPr>
          <p:cNvSpPr>
            <a:spLocks noChangeAspect="1" noChangeArrowheads="1"/>
          </p:cNvSpPr>
          <p:nvPr/>
        </p:nvSpPr>
        <p:spPr bwMode="auto">
          <a:xfrm>
            <a:off x="12038013"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Content Placeholder 6">
            <a:extLst>
              <a:ext uri="{FF2B5EF4-FFF2-40B4-BE49-F238E27FC236}">
                <a16:creationId xmlns:a16="http://schemas.microsoft.com/office/drawing/2014/main" id="{FEEB22C3-C308-4477-86C5-4DF0D9337A4A}"/>
              </a:ext>
            </a:extLst>
          </p:cNvPr>
          <p:cNvPicPr>
            <a:picLocks noGrp="1" noChangeAspect="1"/>
          </p:cNvPicPr>
          <p:nvPr>
            <p:ph sz="half" idx="1"/>
          </p:nvPr>
        </p:nvPicPr>
        <p:blipFill>
          <a:blip r:embed="rId3"/>
          <a:stretch>
            <a:fillRect/>
          </a:stretch>
        </p:blipFill>
        <p:spPr>
          <a:xfrm>
            <a:off x="3314699" y="2263140"/>
            <a:ext cx="16970933" cy="10534502"/>
          </a:xfrm>
          <a:prstGeom prst="rect">
            <a:avLst/>
          </a:prstGeom>
        </p:spPr>
      </p:pic>
    </p:spTree>
    <p:extLst>
      <p:ext uri="{BB962C8B-B14F-4D97-AF65-F5344CB8AC3E}">
        <p14:creationId xmlns:p14="http://schemas.microsoft.com/office/powerpoint/2010/main" val="361938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A004B1-40DF-9E4F-AFF7-888AFAD6316F}"/>
              </a:ext>
            </a:extLst>
          </p:cNvPr>
          <p:cNvSpPr>
            <a:spLocks noGrp="1"/>
          </p:cNvSpPr>
          <p:nvPr>
            <p:ph type="subTitle" idx="4294967295"/>
          </p:nvPr>
        </p:nvSpPr>
        <p:spPr>
          <a:xfrm>
            <a:off x="0" y="6991350"/>
            <a:ext cx="18286413" cy="3311525"/>
          </a:xfrm>
          <a:prstGeom prst="rect">
            <a:avLst/>
          </a:prstGeom>
        </p:spPr>
        <p:txBody>
          <a:bodyPr/>
          <a:lstStyle/>
          <a:p>
            <a:endParaRPr lang="en-US" dirty="0"/>
          </a:p>
          <a:p>
            <a:endParaRPr lang="en-US" dirty="0"/>
          </a:p>
        </p:txBody>
      </p:sp>
    </p:spTree>
    <p:extLst>
      <p:ext uri="{BB962C8B-B14F-4D97-AF65-F5344CB8AC3E}">
        <p14:creationId xmlns:p14="http://schemas.microsoft.com/office/powerpoint/2010/main" val="4264477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3890FB4DEFB4458D949D41DB4101B0" ma:contentTypeVersion="11" ma:contentTypeDescription="Create a new document." ma:contentTypeScope="" ma:versionID="72681718c6eb522df6c1ee8b9c859ebe">
  <xsd:schema xmlns:xsd="http://www.w3.org/2001/XMLSchema" xmlns:xs="http://www.w3.org/2001/XMLSchema" xmlns:p="http://schemas.microsoft.com/office/2006/metadata/properties" xmlns:ns2="df3796ce-7c0f-4a1a-ae4c-6eb95a3718b9" xmlns:ns3="f25deeca-256d-49db-938e-245f5516e02c" targetNamespace="http://schemas.microsoft.com/office/2006/metadata/properties" ma:root="true" ma:fieldsID="ab87c0957bbe7c97dc633e8e127a338b" ns2:_="" ns3:_="">
    <xsd:import namespace="df3796ce-7c0f-4a1a-ae4c-6eb95a3718b9"/>
    <xsd:import namespace="f25deeca-256d-49db-938e-245f5516e0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796ce-7c0f-4a1a-ae4c-6eb95a371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deeca-256d-49db-938e-245f5516e0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124244-D684-4981-BEB3-F71DCBC64531}">
  <ds:schemaRefs>
    <ds:schemaRef ds:uri="http://schemas.microsoft.com/sharepoint/v3/contenttype/forms"/>
  </ds:schemaRefs>
</ds:datastoreItem>
</file>

<file path=customXml/itemProps2.xml><?xml version="1.0" encoding="utf-8"?>
<ds:datastoreItem xmlns:ds="http://schemas.openxmlformats.org/officeDocument/2006/customXml" ds:itemID="{72C481E3-D144-4C9A-A87C-B580CB3CF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796ce-7c0f-4a1a-ae4c-6eb95a3718b9"/>
    <ds:schemaRef ds:uri="f25deeca-256d-49db-938e-245f5516e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2914E5-559E-4942-BFBD-4F5D0FB62BF4}">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bf0e3788-7c40-49bf-aa00-0676d2546e9d"/>
    <ds:schemaRef ds:uri="c257e2d1-ff2c-4124-aa9b-26d426aeaf0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2588</TotalTime>
  <Words>1480</Words>
  <Application>Microsoft Office PowerPoint</Application>
  <PresentationFormat>Custom</PresentationFormat>
  <Paragraphs>100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Office Theme</vt:lpstr>
      <vt:lpstr>Evidence to Impact </vt:lpstr>
      <vt:lpstr>Book of many colours</vt:lpstr>
      <vt:lpstr>Recent tweaks to thinking made by HMT</vt:lpstr>
      <vt:lpstr>Growth of logic model approaches </vt:lpstr>
      <vt:lpstr>Key considerations </vt:lpstr>
      <vt:lpstr>Testing the Model </vt:lpstr>
      <vt:lpstr>Example: Freeport Logic Model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Emma Ward</cp:lastModifiedBy>
  <cp:revision>109</cp:revision>
  <cp:lastPrinted>2019-09-25T11:24:56Z</cp:lastPrinted>
  <dcterms:created xsi:type="dcterms:W3CDTF">2018-03-05T08:48:04Z</dcterms:created>
  <dcterms:modified xsi:type="dcterms:W3CDTF">2022-05-10T12:13:01Z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0x010100883890FB4DEFB4458D949D41DB4101B0</vt:lpwstr>
  </property>
</Properties>
</file>